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65" r:id="rId3"/>
    <p:sldId id="259" r:id="rId4"/>
    <p:sldId id="261" r:id="rId5"/>
    <p:sldId id="262" r:id="rId6"/>
    <p:sldId id="260" r:id="rId7"/>
    <p:sldId id="263" r:id="rId8"/>
    <p:sldId id="264" r:id="rId9"/>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98" d="100"/>
          <a:sy n="98" d="100"/>
        </p:scale>
        <p:origin x="110"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1937409E-529E-4726-86D2-802E22CAD803}" type="datetimeFigureOut">
              <a:rPr lang="en-US" smtClean="0"/>
              <a:t>3/7/2026</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B2699A4E-6AC4-4861-9C39-58D8C7BE8ADA}" type="slidenum">
              <a:rPr lang="en-US" smtClean="0"/>
              <a:t>‹#›</a:t>
            </a:fld>
            <a:endParaRPr lang="en-US"/>
          </a:p>
        </p:txBody>
      </p:sp>
    </p:spTree>
    <p:extLst>
      <p:ext uri="{BB962C8B-B14F-4D97-AF65-F5344CB8AC3E}">
        <p14:creationId xmlns:p14="http://schemas.microsoft.com/office/powerpoint/2010/main" val="17819424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699A4E-6AC4-4861-9C39-58D8C7BE8ADA}" type="slidenum">
              <a:rPr lang="en-US" smtClean="0"/>
              <a:t>1</a:t>
            </a:fld>
            <a:endParaRPr lang="en-US"/>
          </a:p>
        </p:txBody>
      </p:sp>
    </p:spTree>
    <p:extLst>
      <p:ext uri="{BB962C8B-B14F-4D97-AF65-F5344CB8AC3E}">
        <p14:creationId xmlns:p14="http://schemas.microsoft.com/office/powerpoint/2010/main" val="32007675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699A4E-6AC4-4861-9C39-58D8C7BE8ADA}" type="slidenum">
              <a:rPr lang="en-US" smtClean="0"/>
              <a:t>2</a:t>
            </a:fld>
            <a:endParaRPr lang="en-US"/>
          </a:p>
        </p:txBody>
      </p:sp>
    </p:spTree>
    <p:extLst>
      <p:ext uri="{BB962C8B-B14F-4D97-AF65-F5344CB8AC3E}">
        <p14:creationId xmlns:p14="http://schemas.microsoft.com/office/powerpoint/2010/main" val="10396350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699A4E-6AC4-4861-9C39-58D8C7BE8ADA}" type="slidenum">
              <a:rPr lang="en-US" smtClean="0"/>
              <a:t>3</a:t>
            </a:fld>
            <a:endParaRPr lang="en-US"/>
          </a:p>
        </p:txBody>
      </p:sp>
    </p:spTree>
    <p:extLst>
      <p:ext uri="{BB962C8B-B14F-4D97-AF65-F5344CB8AC3E}">
        <p14:creationId xmlns:p14="http://schemas.microsoft.com/office/powerpoint/2010/main" val="35225785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699A4E-6AC4-4861-9C39-58D8C7BE8ADA}" type="slidenum">
              <a:rPr lang="en-US" smtClean="0"/>
              <a:t>4</a:t>
            </a:fld>
            <a:endParaRPr lang="en-US"/>
          </a:p>
        </p:txBody>
      </p:sp>
    </p:spTree>
    <p:extLst>
      <p:ext uri="{BB962C8B-B14F-4D97-AF65-F5344CB8AC3E}">
        <p14:creationId xmlns:p14="http://schemas.microsoft.com/office/powerpoint/2010/main" val="20079297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699A4E-6AC4-4861-9C39-58D8C7BE8ADA}" type="slidenum">
              <a:rPr lang="en-US" smtClean="0"/>
              <a:t>5</a:t>
            </a:fld>
            <a:endParaRPr lang="en-US"/>
          </a:p>
        </p:txBody>
      </p:sp>
    </p:spTree>
    <p:extLst>
      <p:ext uri="{BB962C8B-B14F-4D97-AF65-F5344CB8AC3E}">
        <p14:creationId xmlns:p14="http://schemas.microsoft.com/office/powerpoint/2010/main" val="10261807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699A4E-6AC4-4861-9C39-58D8C7BE8ADA}" type="slidenum">
              <a:rPr lang="en-US" smtClean="0"/>
              <a:t>6</a:t>
            </a:fld>
            <a:endParaRPr lang="en-US"/>
          </a:p>
        </p:txBody>
      </p:sp>
    </p:spTree>
    <p:extLst>
      <p:ext uri="{BB962C8B-B14F-4D97-AF65-F5344CB8AC3E}">
        <p14:creationId xmlns:p14="http://schemas.microsoft.com/office/powerpoint/2010/main" val="24617416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699A4E-6AC4-4861-9C39-58D8C7BE8ADA}" type="slidenum">
              <a:rPr lang="en-US" smtClean="0"/>
              <a:t>7</a:t>
            </a:fld>
            <a:endParaRPr lang="en-US"/>
          </a:p>
        </p:txBody>
      </p:sp>
    </p:spTree>
    <p:extLst>
      <p:ext uri="{BB962C8B-B14F-4D97-AF65-F5344CB8AC3E}">
        <p14:creationId xmlns:p14="http://schemas.microsoft.com/office/powerpoint/2010/main" val="35395960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699A4E-6AC4-4861-9C39-58D8C7BE8ADA}" type="slidenum">
              <a:rPr lang="en-US" smtClean="0"/>
              <a:t>8</a:t>
            </a:fld>
            <a:endParaRPr lang="en-US"/>
          </a:p>
        </p:txBody>
      </p:sp>
    </p:spTree>
    <p:extLst>
      <p:ext uri="{BB962C8B-B14F-4D97-AF65-F5344CB8AC3E}">
        <p14:creationId xmlns:p14="http://schemas.microsoft.com/office/powerpoint/2010/main" val="18070680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5B519-1380-1B69-B6CC-D062499B4FB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FA8812F-7D7F-F1DB-CB4C-6FC2D2C20B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7D8AC07-13AD-21B7-92EF-1F96E6053864}"/>
              </a:ext>
            </a:extLst>
          </p:cNvPr>
          <p:cNvSpPr>
            <a:spLocks noGrp="1"/>
          </p:cNvSpPr>
          <p:nvPr>
            <p:ph type="dt" sz="half" idx="10"/>
          </p:nvPr>
        </p:nvSpPr>
        <p:spPr/>
        <p:txBody>
          <a:bodyPr/>
          <a:lstStyle/>
          <a:p>
            <a:fld id="{A94465C0-A212-4136-85D5-8640E2827A60}" type="datetimeFigureOut">
              <a:rPr lang="en-US" smtClean="0"/>
              <a:t>3/7/2026</a:t>
            </a:fld>
            <a:endParaRPr lang="en-US"/>
          </a:p>
        </p:txBody>
      </p:sp>
      <p:sp>
        <p:nvSpPr>
          <p:cNvPr id="5" name="Footer Placeholder 4">
            <a:extLst>
              <a:ext uri="{FF2B5EF4-FFF2-40B4-BE49-F238E27FC236}">
                <a16:creationId xmlns:a16="http://schemas.microsoft.com/office/drawing/2014/main" id="{5C0D09DC-7390-E82A-FF46-84E096A1E5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9DFA58-FA7F-7562-6DD3-70C95B5D2597}"/>
              </a:ext>
            </a:extLst>
          </p:cNvPr>
          <p:cNvSpPr>
            <a:spLocks noGrp="1"/>
          </p:cNvSpPr>
          <p:nvPr>
            <p:ph type="sldNum" sz="quarter" idx="12"/>
          </p:nvPr>
        </p:nvSpPr>
        <p:spPr/>
        <p:txBody>
          <a:bodyPr/>
          <a:lstStyle/>
          <a:p>
            <a:fld id="{23080100-B1CC-4275-9037-CDFBC20BFEA9}" type="slidenum">
              <a:rPr lang="en-US" smtClean="0"/>
              <a:t>‹#›</a:t>
            </a:fld>
            <a:endParaRPr lang="en-US"/>
          </a:p>
        </p:txBody>
      </p:sp>
    </p:spTree>
    <p:extLst>
      <p:ext uri="{BB962C8B-B14F-4D97-AF65-F5344CB8AC3E}">
        <p14:creationId xmlns:p14="http://schemas.microsoft.com/office/powerpoint/2010/main" val="30495040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D560E-F3AF-B88A-E0C4-8B2035D771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F38591-9E22-C6EF-29ED-C4F9AAF503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871EB8-0876-0A1B-F44B-B36A530FE876}"/>
              </a:ext>
            </a:extLst>
          </p:cNvPr>
          <p:cNvSpPr>
            <a:spLocks noGrp="1"/>
          </p:cNvSpPr>
          <p:nvPr>
            <p:ph type="dt" sz="half" idx="10"/>
          </p:nvPr>
        </p:nvSpPr>
        <p:spPr/>
        <p:txBody>
          <a:bodyPr/>
          <a:lstStyle/>
          <a:p>
            <a:fld id="{A94465C0-A212-4136-85D5-8640E2827A60}" type="datetimeFigureOut">
              <a:rPr lang="en-US" smtClean="0"/>
              <a:t>3/7/2026</a:t>
            </a:fld>
            <a:endParaRPr lang="en-US"/>
          </a:p>
        </p:txBody>
      </p:sp>
      <p:sp>
        <p:nvSpPr>
          <p:cNvPr id="5" name="Footer Placeholder 4">
            <a:extLst>
              <a:ext uri="{FF2B5EF4-FFF2-40B4-BE49-F238E27FC236}">
                <a16:creationId xmlns:a16="http://schemas.microsoft.com/office/drawing/2014/main" id="{D2CA940C-BD0B-110F-6F72-D458B4D4F2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C1CD6A-4A91-40EF-D970-F96504F26C4D}"/>
              </a:ext>
            </a:extLst>
          </p:cNvPr>
          <p:cNvSpPr>
            <a:spLocks noGrp="1"/>
          </p:cNvSpPr>
          <p:nvPr>
            <p:ph type="sldNum" sz="quarter" idx="12"/>
          </p:nvPr>
        </p:nvSpPr>
        <p:spPr/>
        <p:txBody>
          <a:bodyPr/>
          <a:lstStyle/>
          <a:p>
            <a:fld id="{23080100-B1CC-4275-9037-CDFBC20BFEA9}" type="slidenum">
              <a:rPr lang="en-US" smtClean="0"/>
              <a:t>‹#›</a:t>
            </a:fld>
            <a:endParaRPr lang="en-US"/>
          </a:p>
        </p:txBody>
      </p:sp>
    </p:spTree>
    <p:extLst>
      <p:ext uri="{BB962C8B-B14F-4D97-AF65-F5344CB8AC3E}">
        <p14:creationId xmlns:p14="http://schemas.microsoft.com/office/powerpoint/2010/main" val="2341700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01B54-6591-A292-BBD7-07FD033CD3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9D9593D-3A65-7FEB-5088-350B993B64A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4052BD0-B0CF-A6FE-A845-865BA4493943}"/>
              </a:ext>
            </a:extLst>
          </p:cNvPr>
          <p:cNvSpPr>
            <a:spLocks noGrp="1"/>
          </p:cNvSpPr>
          <p:nvPr>
            <p:ph type="dt" sz="half" idx="10"/>
          </p:nvPr>
        </p:nvSpPr>
        <p:spPr/>
        <p:txBody>
          <a:bodyPr/>
          <a:lstStyle/>
          <a:p>
            <a:fld id="{A94465C0-A212-4136-85D5-8640E2827A60}" type="datetimeFigureOut">
              <a:rPr lang="en-US" smtClean="0"/>
              <a:t>3/7/2026</a:t>
            </a:fld>
            <a:endParaRPr lang="en-US"/>
          </a:p>
        </p:txBody>
      </p:sp>
      <p:sp>
        <p:nvSpPr>
          <p:cNvPr id="5" name="Footer Placeholder 4">
            <a:extLst>
              <a:ext uri="{FF2B5EF4-FFF2-40B4-BE49-F238E27FC236}">
                <a16:creationId xmlns:a16="http://schemas.microsoft.com/office/drawing/2014/main" id="{E7D07D97-9E2A-8B7A-777D-C39B2DBD9F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B17BB9-1507-5930-CA3C-128884D9AEAF}"/>
              </a:ext>
            </a:extLst>
          </p:cNvPr>
          <p:cNvSpPr>
            <a:spLocks noGrp="1"/>
          </p:cNvSpPr>
          <p:nvPr>
            <p:ph type="sldNum" sz="quarter" idx="12"/>
          </p:nvPr>
        </p:nvSpPr>
        <p:spPr/>
        <p:txBody>
          <a:bodyPr/>
          <a:lstStyle/>
          <a:p>
            <a:fld id="{23080100-B1CC-4275-9037-CDFBC20BFEA9}" type="slidenum">
              <a:rPr lang="en-US" smtClean="0"/>
              <a:t>‹#›</a:t>
            </a:fld>
            <a:endParaRPr lang="en-US"/>
          </a:p>
        </p:txBody>
      </p:sp>
    </p:spTree>
    <p:extLst>
      <p:ext uri="{BB962C8B-B14F-4D97-AF65-F5344CB8AC3E}">
        <p14:creationId xmlns:p14="http://schemas.microsoft.com/office/powerpoint/2010/main" val="10404169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52A2F-A92E-AFB2-3718-EB618031053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D80D6E-F10B-7AEA-12AB-9A8C3BE94E0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BD3DEAD-D622-62AC-A3C6-20C3E009125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A1AFADB-DD35-7FC0-E136-BF0C022BC905}"/>
              </a:ext>
            </a:extLst>
          </p:cNvPr>
          <p:cNvSpPr>
            <a:spLocks noGrp="1"/>
          </p:cNvSpPr>
          <p:nvPr>
            <p:ph type="dt" sz="half" idx="10"/>
          </p:nvPr>
        </p:nvSpPr>
        <p:spPr/>
        <p:txBody>
          <a:bodyPr/>
          <a:lstStyle/>
          <a:p>
            <a:fld id="{A94465C0-A212-4136-85D5-8640E2827A60}" type="datetimeFigureOut">
              <a:rPr lang="en-US" smtClean="0"/>
              <a:t>3/7/2026</a:t>
            </a:fld>
            <a:endParaRPr lang="en-US"/>
          </a:p>
        </p:txBody>
      </p:sp>
      <p:sp>
        <p:nvSpPr>
          <p:cNvPr id="6" name="Footer Placeholder 5">
            <a:extLst>
              <a:ext uri="{FF2B5EF4-FFF2-40B4-BE49-F238E27FC236}">
                <a16:creationId xmlns:a16="http://schemas.microsoft.com/office/drawing/2014/main" id="{1FC51D82-2935-9B55-0B05-246317BD88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D58573-0771-5930-CB94-A5AB945D87EC}"/>
              </a:ext>
            </a:extLst>
          </p:cNvPr>
          <p:cNvSpPr>
            <a:spLocks noGrp="1"/>
          </p:cNvSpPr>
          <p:nvPr>
            <p:ph type="sldNum" sz="quarter" idx="12"/>
          </p:nvPr>
        </p:nvSpPr>
        <p:spPr/>
        <p:txBody>
          <a:bodyPr/>
          <a:lstStyle/>
          <a:p>
            <a:fld id="{23080100-B1CC-4275-9037-CDFBC20BFEA9}" type="slidenum">
              <a:rPr lang="en-US" smtClean="0"/>
              <a:t>‹#›</a:t>
            </a:fld>
            <a:endParaRPr lang="en-US"/>
          </a:p>
        </p:txBody>
      </p:sp>
    </p:spTree>
    <p:extLst>
      <p:ext uri="{BB962C8B-B14F-4D97-AF65-F5344CB8AC3E}">
        <p14:creationId xmlns:p14="http://schemas.microsoft.com/office/powerpoint/2010/main" val="36419699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617A1-7F2D-E3F6-87DE-874F02904B9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26D8639-FC46-1596-E212-0F2C516AC39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0249DE6-0565-A2A7-9F1D-A660C7B850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EC10DC0-0BBA-A969-22F9-CAFE98E2F9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A1AAFF4-AF6D-95B5-AA9D-2EE20718C79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B6A588B-191A-0208-BB35-5E061AF8080C}"/>
              </a:ext>
            </a:extLst>
          </p:cNvPr>
          <p:cNvSpPr>
            <a:spLocks noGrp="1"/>
          </p:cNvSpPr>
          <p:nvPr>
            <p:ph type="dt" sz="half" idx="10"/>
          </p:nvPr>
        </p:nvSpPr>
        <p:spPr/>
        <p:txBody>
          <a:bodyPr/>
          <a:lstStyle/>
          <a:p>
            <a:fld id="{A94465C0-A212-4136-85D5-8640E2827A60}" type="datetimeFigureOut">
              <a:rPr lang="en-US" smtClean="0"/>
              <a:t>3/7/2026</a:t>
            </a:fld>
            <a:endParaRPr lang="en-US"/>
          </a:p>
        </p:txBody>
      </p:sp>
      <p:sp>
        <p:nvSpPr>
          <p:cNvPr id="8" name="Footer Placeholder 7">
            <a:extLst>
              <a:ext uri="{FF2B5EF4-FFF2-40B4-BE49-F238E27FC236}">
                <a16:creationId xmlns:a16="http://schemas.microsoft.com/office/drawing/2014/main" id="{B3B08C7A-66EE-33A7-53F9-50B70CCEE20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E107B22-8690-F718-8169-BFFC029E34B3}"/>
              </a:ext>
            </a:extLst>
          </p:cNvPr>
          <p:cNvSpPr>
            <a:spLocks noGrp="1"/>
          </p:cNvSpPr>
          <p:nvPr>
            <p:ph type="sldNum" sz="quarter" idx="12"/>
          </p:nvPr>
        </p:nvSpPr>
        <p:spPr/>
        <p:txBody>
          <a:bodyPr/>
          <a:lstStyle/>
          <a:p>
            <a:fld id="{23080100-B1CC-4275-9037-CDFBC20BFEA9}" type="slidenum">
              <a:rPr lang="en-US" smtClean="0"/>
              <a:t>‹#›</a:t>
            </a:fld>
            <a:endParaRPr lang="en-US"/>
          </a:p>
        </p:txBody>
      </p:sp>
    </p:spTree>
    <p:extLst>
      <p:ext uri="{BB962C8B-B14F-4D97-AF65-F5344CB8AC3E}">
        <p14:creationId xmlns:p14="http://schemas.microsoft.com/office/powerpoint/2010/main" val="3826941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AAB6D-C160-3F34-FB11-4D935DF0239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B997B47-02AC-24B2-0EE9-FAD1186D8B67}"/>
              </a:ext>
            </a:extLst>
          </p:cNvPr>
          <p:cNvSpPr>
            <a:spLocks noGrp="1"/>
          </p:cNvSpPr>
          <p:nvPr>
            <p:ph type="dt" sz="half" idx="10"/>
          </p:nvPr>
        </p:nvSpPr>
        <p:spPr/>
        <p:txBody>
          <a:bodyPr/>
          <a:lstStyle/>
          <a:p>
            <a:fld id="{A94465C0-A212-4136-85D5-8640E2827A60}" type="datetimeFigureOut">
              <a:rPr lang="en-US" smtClean="0"/>
              <a:t>3/7/2026</a:t>
            </a:fld>
            <a:endParaRPr lang="en-US"/>
          </a:p>
        </p:txBody>
      </p:sp>
      <p:sp>
        <p:nvSpPr>
          <p:cNvPr id="4" name="Footer Placeholder 3">
            <a:extLst>
              <a:ext uri="{FF2B5EF4-FFF2-40B4-BE49-F238E27FC236}">
                <a16:creationId xmlns:a16="http://schemas.microsoft.com/office/drawing/2014/main" id="{D9FF849C-6C60-5BB3-9CDC-C6E55579B4C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4251401-A7E7-E79F-03DB-23B8B21054A2}"/>
              </a:ext>
            </a:extLst>
          </p:cNvPr>
          <p:cNvSpPr>
            <a:spLocks noGrp="1"/>
          </p:cNvSpPr>
          <p:nvPr>
            <p:ph type="sldNum" sz="quarter" idx="12"/>
          </p:nvPr>
        </p:nvSpPr>
        <p:spPr/>
        <p:txBody>
          <a:bodyPr/>
          <a:lstStyle/>
          <a:p>
            <a:fld id="{23080100-B1CC-4275-9037-CDFBC20BFEA9}" type="slidenum">
              <a:rPr lang="en-US" smtClean="0"/>
              <a:t>‹#›</a:t>
            </a:fld>
            <a:endParaRPr lang="en-US"/>
          </a:p>
        </p:txBody>
      </p:sp>
    </p:spTree>
    <p:extLst>
      <p:ext uri="{BB962C8B-B14F-4D97-AF65-F5344CB8AC3E}">
        <p14:creationId xmlns:p14="http://schemas.microsoft.com/office/powerpoint/2010/main" val="12146320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D8A8F60-0049-507B-CDDE-92991C32AEF8}"/>
              </a:ext>
            </a:extLst>
          </p:cNvPr>
          <p:cNvSpPr>
            <a:spLocks noGrp="1"/>
          </p:cNvSpPr>
          <p:nvPr>
            <p:ph type="dt" sz="half" idx="10"/>
          </p:nvPr>
        </p:nvSpPr>
        <p:spPr/>
        <p:txBody>
          <a:bodyPr/>
          <a:lstStyle/>
          <a:p>
            <a:fld id="{A94465C0-A212-4136-85D5-8640E2827A60}" type="datetimeFigureOut">
              <a:rPr lang="en-US" smtClean="0"/>
              <a:t>3/7/2026</a:t>
            </a:fld>
            <a:endParaRPr lang="en-US"/>
          </a:p>
        </p:txBody>
      </p:sp>
      <p:sp>
        <p:nvSpPr>
          <p:cNvPr id="3" name="Footer Placeholder 2">
            <a:extLst>
              <a:ext uri="{FF2B5EF4-FFF2-40B4-BE49-F238E27FC236}">
                <a16:creationId xmlns:a16="http://schemas.microsoft.com/office/drawing/2014/main" id="{BDF66708-1799-CCEA-430D-F5752BD46AA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3BF0F40-9C7C-6893-0832-2FBAD42BA9D7}"/>
              </a:ext>
            </a:extLst>
          </p:cNvPr>
          <p:cNvSpPr>
            <a:spLocks noGrp="1"/>
          </p:cNvSpPr>
          <p:nvPr>
            <p:ph type="sldNum" sz="quarter" idx="12"/>
          </p:nvPr>
        </p:nvSpPr>
        <p:spPr/>
        <p:txBody>
          <a:bodyPr/>
          <a:lstStyle/>
          <a:p>
            <a:fld id="{23080100-B1CC-4275-9037-CDFBC20BFEA9}" type="slidenum">
              <a:rPr lang="en-US" smtClean="0"/>
              <a:t>‹#›</a:t>
            </a:fld>
            <a:endParaRPr lang="en-US"/>
          </a:p>
        </p:txBody>
      </p:sp>
    </p:spTree>
    <p:extLst>
      <p:ext uri="{BB962C8B-B14F-4D97-AF65-F5344CB8AC3E}">
        <p14:creationId xmlns:p14="http://schemas.microsoft.com/office/powerpoint/2010/main" val="115355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565AE-922F-5A36-7CB0-74AC34D181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7D6BB1D-2A5F-9DC4-6AAE-C9142BC425B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809A90C-A9BD-B2C1-4FC1-9586B83AEF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EE127C8-2117-C7FF-8FCD-7725B0EBECEF}"/>
              </a:ext>
            </a:extLst>
          </p:cNvPr>
          <p:cNvSpPr>
            <a:spLocks noGrp="1"/>
          </p:cNvSpPr>
          <p:nvPr>
            <p:ph type="dt" sz="half" idx="10"/>
          </p:nvPr>
        </p:nvSpPr>
        <p:spPr/>
        <p:txBody>
          <a:bodyPr/>
          <a:lstStyle/>
          <a:p>
            <a:fld id="{A94465C0-A212-4136-85D5-8640E2827A60}" type="datetimeFigureOut">
              <a:rPr lang="en-US" smtClean="0"/>
              <a:t>3/7/2026</a:t>
            </a:fld>
            <a:endParaRPr lang="en-US"/>
          </a:p>
        </p:txBody>
      </p:sp>
      <p:sp>
        <p:nvSpPr>
          <p:cNvPr id="6" name="Footer Placeholder 5">
            <a:extLst>
              <a:ext uri="{FF2B5EF4-FFF2-40B4-BE49-F238E27FC236}">
                <a16:creationId xmlns:a16="http://schemas.microsoft.com/office/drawing/2014/main" id="{6726803C-64E1-E878-CED9-7B72DE532B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A2EB75-A213-3F2A-B16D-57E09613ECE6}"/>
              </a:ext>
            </a:extLst>
          </p:cNvPr>
          <p:cNvSpPr>
            <a:spLocks noGrp="1"/>
          </p:cNvSpPr>
          <p:nvPr>
            <p:ph type="sldNum" sz="quarter" idx="12"/>
          </p:nvPr>
        </p:nvSpPr>
        <p:spPr/>
        <p:txBody>
          <a:bodyPr/>
          <a:lstStyle/>
          <a:p>
            <a:fld id="{23080100-B1CC-4275-9037-CDFBC20BFEA9}" type="slidenum">
              <a:rPr lang="en-US" smtClean="0"/>
              <a:t>‹#›</a:t>
            </a:fld>
            <a:endParaRPr lang="en-US"/>
          </a:p>
        </p:txBody>
      </p:sp>
    </p:spTree>
    <p:extLst>
      <p:ext uri="{BB962C8B-B14F-4D97-AF65-F5344CB8AC3E}">
        <p14:creationId xmlns:p14="http://schemas.microsoft.com/office/powerpoint/2010/main" val="3019550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FA094-42E7-E348-71EC-6E2BB1B846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04358A0-4599-B56A-EF5C-0B12A7777EB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2F93232-9287-EE82-6C6F-5D287E33AD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549C930-3E61-70EB-5D1B-F6C66FED2F5F}"/>
              </a:ext>
            </a:extLst>
          </p:cNvPr>
          <p:cNvSpPr>
            <a:spLocks noGrp="1"/>
          </p:cNvSpPr>
          <p:nvPr>
            <p:ph type="dt" sz="half" idx="10"/>
          </p:nvPr>
        </p:nvSpPr>
        <p:spPr/>
        <p:txBody>
          <a:bodyPr/>
          <a:lstStyle/>
          <a:p>
            <a:fld id="{A94465C0-A212-4136-85D5-8640E2827A60}" type="datetimeFigureOut">
              <a:rPr lang="en-US" smtClean="0"/>
              <a:t>3/7/2026</a:t>
            </a:fld>
            <a:endParaRPr lang="en-US"/>
          </a:p>
        </p:txBody>
      </p:sp>
      <p:sp>
        <p:nvSpPr>
          <p:cNvPr id="6" name="Footer Placeholder 5">
            <a:extLst>
              <a:ext uri="{FF2B5EF4-FFF2-40B4-BE49-F238E27FC236}">
                <a16:creationId xmlns:a16="http://schemas.microsoft.com/office/drawing/2014/main" id="{383EDE45-D9A4-261B-18C3-12B43875539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EFA2E4-B7AB-0449-DBE6-8E5FA40F4DE5}"/>
              </a:ext>
            </a:extLst>
          </p:cNvPr>
          <p:cNvSpPr>
            <a:spLocks noGrp="1"/>
          </p:cNvSpPr>
          <p:nvPr>
            <p:ph type="sldNum" sz="quarter" idx="12"/>
          </p:nvPr>
        </p:nvSpPr>
        <p:spPr/>
        <p:txBody>
          <a:bodyPr/>
          <a:lstStyle/>
          <a:p>
            <a:fld id="{23080100-B1CC-4275-9037-CDFBC20BFEA9}" type="slidenum">
              <a:rPr lang="en-US" smtClean="0"/>
              <a:t>‹#›</a:t>
            </a:fld>
            <a:endParaRPr lang="en-US"/>
          </a:p>
        </p:txBody>
      </p:sp>
    </p:spTree>
    <p:extLst>
      <p:ext uri="{BB962C8B-B14F-4D97-AF65-F5344CB8AC3E}">
        <p14:creationId xmlns:p14="http://schemas.microsoft.com/office/powerpoint/2010/main" val="8830081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E1EE9-276E-90F6-C2AE-1246C919D1A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2A30DEB-800E-8CB2-1555-DD8CCCB4049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C72AFB-5AA2-99B3-5674-AB4ED57971E4}"/>
              </a:ext>
            </a:extLst>
          </p:cNvPr>
          <p:cNvSpPr>
            <a:spLocks noGrp="1"/>
          </p:cNvSpPr>
          <p:nvPr>
            <p:ph type="dt" sz="half" idx="10"/>
          </p:nvPr>
        </p:nvSpPr>
        <p:spPr/>
        <p:txBody>
          <a:bodyPr/>
          <a:lstStyle/>
          <a:p>
            <a:fld id="{A94465C0-A212-4136-85D5-8640E2827A60}" type="datetimeFigureOut">
              <a:rPr lang="en-US" smtClean="0"/>
              <a:t>3/7/2026</a:t>
            </a:fld>
            <a:endParaRPr lang="en-US"/>
          </a:p>
        </p:txBody>
      </p:sp>
      <p:sp>
        <p:nvSpPr>
          <p:cNvPr id="5" name="Footer Placeholder 4">
            <a:extLst>
              <a:ext uri="{FF2B5EF4-FFF2-40B4-BE49-F238E27FC236}">
                <a16:creationId xmlns:a16="http://schemas.microsoft.com/office/drawing/2014/main" id="{5BD33C27-03B2-18D3-8A59-829094D26F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ECA391-313A-0EDB-2601-869B9F4D67B1}"/>
              </a:ext>
            </a:extLst>
          </p:cNvPr>
          <p:cNvSpPr>
            <a:spLocks noGrp="1"/>
          </p:cNvSpPr>
          <p:nvPr>
            <p:ph type="sldNum" sz="quarter" idx="12"/>
          </p:nvPr>
        </p:nvSpPr>
        <p:spPr/>
        <p:txBody>
          <a:bodyPr/>
          <a:lstStyle/>
          <a:p>
            <a:fld id="{23080100-B1CC-4275-9037-CDFBC20BFEA9}" type="slidenum">
              <a:rPr lang="en-US" smtClean="0"/>
              <a:t>‹#›</a:t>
            </a:fld>
            <a:endParaRPr lang="en-US"/>
          </a:p>
        </p:txBody>
      </p:sp>
    </p:spTree>
    <p:extLst>
      <p:ext uri="{BB962C8B-B14F-4D97-AF65-F5344CB8AC3E}">
        <p14:creationId xmlns:p14="http://schemas.microsoft.com/office/powerpoint/2010/main" val="4186711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A56C424-F3F4-8EA0-C9C8-580864D4A8B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A4F7276-6908-D946-973A-D1711661C0F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C79D19-E675-92E5-9733-6D2F539DC55B}"/>
              </a:ext>
            </a:extLst>
          </p:cNvPr>
          <p:cNvSpPr>
            <a:spLocks noGrp="1"/>
          </p:cNvSpPr>
          <p:nvPr>
            <p:ph type="dt" sz="half" idx="10"/>
          </p:nvPr>
        </p:nvSpPr>
        <p:spPr/>
        <p:txBody>
          <a:bodyPr/>
          <a:lstStyle/>
          <a:p>
            <a:fld id="{A94465C0-A212-4136-85D5-8640E2827A60}" type="datetimeFigureOut">
              <a:rPr lang="en-US" smtClean="0"/>
              <a:t>3/7/2026</a:t>
            </a:fld>
            <a:endParaRPr lang="en-US"/>
          </a:p>
        </p:txBody>
      </p:sp>
      <p:sp>
        <p:nvSpPr>
          <p:cNvPr id="5" name="Footer Placeholder 4">
            <a:extLst>
              <a:ext uri="{FF2B5EF4-FFF2-40B4-BE49-F238E27FC236}">
                <a16:creationId xmlns:a16="http://schemas.microsoft.com/office/drawing/2014/main" id="{ABF997A5-F1DF-525A-50EF-36E3743003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C73568-107F-7645-90D4-76EA47267DC0}"/>
              </a:ext>
            </a:extLst>
          </p:cNvPr>
          <p:cNvSpPr>
            <a:spLocks noGrp="1"/>
          </p:cNvSpPr>
          <p:nvPr>
            <p:ph type="sldNum" sz="quarter" idx="12"/>
          </p:nvPr>
        </p:nvSpPr>
        <p:spPr/>
        <p:txBody>
          <a:bodyPr/>
          <a:lstStyle/>
          <a:p>
            <a:fld id="{23080100-B1CC-4275-9037-CDFBC20BFEA9}" type="slidenum">
              <a:rPr lang="en-US" smtClean="0"/>
              <a:t>‹#›</a:t>
            </a:fld>
            <a:endParaRPr lang="en-US"/>
          </a:p>
        </p:txBody>
      </p:sp>
    </p:spTree>
    <p:extLst>
      <p:ext uri="{BB962C8B-B14F-4D97-AF65-F5344CB8AC3E}">
        <p14:creationId xmlns:p14="http://schemas.microsoft.com/office/powerpoint/2010/main" val="21357214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4C2FCF6-3F65-7A17-6F60-50E4AAB994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284308A-FD52-14EC-E98B-FCD206E8C64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B3729E-8023-C2EA-54B1-D128185504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4465C0-A212-4136-85D5-8640E2827A60}" type="datetimeFigureOut">
              <a:rPr lang="en-US" smtClean="0"/>
              <a:t>3/7/2026</a:t>
            </a:fld>
            <a:endParaRPr lang="en-US"/>
          </a:p>
        </p:txBody>
      </p:sp>
      <p:sp>
        <p:nvSpPr>
          <p:cNvPr id="5" name="Footer Placeholder 4">
            <a:extLst>
              <a:ext uri="{FF2B5EF4-FFF2-40B4-BE49-F238E27FC236}">
                <a16:creationId xmlns:a16="http://schemas.microsoft.com/office/drawing/2014/main" id="{6C8F57DF-55F3-D072-28F2-231F10497A3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E475058-4D8C-D26B-05EE-D675E18438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080100-B1CC-4275-9037-CDFBC20BFEA9}" type="slidenum">
              <a:rPr lang="en-US" smtClean="0"/>
              <a:t>‹#›</a:t>
            </a:fld>
            <a:endParaRPr lang="en-US"/>
          </a:p>
        </p:txBody>
      </p:sp>
    </p:spTree>
    <p:extLst>
      <p:ext uri="{BB962C8B-B14F-4D97-AF65-F5344CB8AC3E}">
        <p14:creationId xmlns:p14="http://schemas.microsoft.com/office/powerpoint/2010/main" val="14652962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85000"/>
                <a:lumOff val="15000"/>
              </a:schemeClr>
            </a:gs>
            <a:gs pos="48000">
              <a:schemeClr val="accent1">
                <a:lumMod val="45000"/>
                <a:lumOff val="55000"/>
              </a:schemeClr>
            </a:gs>
            <a:gs pos="97000">
              <a:schemeClr val="accent1">
                <a:lumMod val="0"/>
                <a:lumOff val="100000"/>
                <a:alpha val="0"/>
              </a:schemeClr>
            </a:gs>
            <a:gs pos="0">
              <a:schemeClr val="accent1">
                <a:lumMod val="30000"/>
                <a:lumOff val="70000"/>
              </a:schemeClr>
            </a:gs>
          </a:gsLst>
          <a:lin ang="108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AD20D-7145-1137-076E-B3E254EE4706}"/>
              </a:ext>
            </a:extLst>
          </p:cNvPr>
          <p:cNvSpPr>
            <a:spLocks noGrp="1"/>
          </p:cNvSpPr>
          <p:nvPr>
            <p:ph type="ctrTitle"/>
          </p:nvPr>
        </p:nvSpPr>
        <p:spPr>
          <a:xfrm>
            <a:off x="1524000" y="600364"/>
            <a:ext cx="9144000" cy="4267200"/>
          </a:xfrm>
        </p:spPr>
        <p:txBody>
          <a:bodyPr>
            <a:normAutofit/>
          </a:bodyPr>
          <a:lstStyle/>
          <a:p>
            <a:r>
              <a:rPr lang="en-US">
                <a:latin typeface="Copperplate Gothic Bold" panose="020E0705020206020404" pitchFamily="34" charset="0"/>
              </a:rPr>
              <a:t>Starting </a:t>
            </a:r>
            <a:br>
              <a:rPr lang="en-US">
                <a:latin typeface="Copperplate Gothic Bold" panose="020E0705020206020404" pitchFamily="34" charset="0"/>
              </a:rPr>
            </a:br>
            <a:r>
              <a:rPr lang="en-US">
                <a:latin typeface="Copperplate Gothic Bold" panose="020E0705020206020404" pitchFamily="34" charset="0"/>
              </a:rPr>
              <a:t>and </a:t>
            </a:r>
            <a:br>
              <a:rPr lang="en-US">
                <a:latin typeface="Copperplate Gothic Bold" panose="020E0705020206020404" pitchFamily="34" charset="0"/>
              </a:rPr>
            </a:br>
            <a:r>
              <a:rPr lang="en-US">
                <a:latin typeface="Copperplate Gothic Bold" panose="020E0705020206020404" pitchFamily="34" charset="0"/>
              </a:rPr>
              <a:t>maintaining </a:t>
            </a:r>
            <a:br>
              <a:rPr lang="en-US">
                <a:latin typeface="Copperplate Gothic Bold" panose="020E0705020206020404" pitchFamily="34" charset="0"/>
              </a:rPr>
            </a:br>
            <a:r>
              <a:rPr lang="en-US">
                <a:latin typeface="Copperplate Gothic Bold" panose="020E0705020206020404" pitchFamily="34" charset="0"/>
              </a:rPr>
              <a:t>a </a:t>
            </a:r>
            <a:br>
              <a:rPr lang="en-US">
                <a:latin typeface="Copperplate Gothic Bold" panose="020E0705020206020404" pitchFamily="34" charset="0"/>
              </a:rPr>
            </a:br>
            <a:r>
              <a:rPr lang="en-US">
                <a:latin typeface="Copperplate Gothic Bold" panose="020E0705020206020404" pitchFamily="34" charset="0"/>
              </a:rPr>
              <a:t>Junior Legion </a:t>
            </a:r>
            <a:endParaRPr lang="en-US" dirty="0">
              <a:latin typeface="Copperplate Gothic Bold" panose="020E0705020206020404" pitchFamily="34" charset="0"/>
            </a:endParaRPr>
          </a:p>
        </p:txBody>
      </p:sp>
      <p:sp>
        <p:nvSpPr>
          <p:cNvPr id="3" name="Subtitle 2">
            <a:extLst>
              <a:ext uri="{FF2B5EF4-FFF2-40B4-BE49-F238E27FC236}">
                <a16:creationId xmlns:a16="http://schemas.microsoft.com/office/drawing/2014/main" id="{32C61EE2-7B5F-FBB3-8045-E83016AE049A}"/>
              </a:ext>
            </a:extLst>
          </p:cNvPr>
          <p:cNvSpPr>
            <a:spLocks noGrp="1"/>
          </p:cNvSpPr>
          <p:nvPr>
            <p:ph type="subTitle" idx="1"/>
          </p:nvPr>
        </p:nvSpPr>
        <p:spPr>
          <a:xfrm>
            <a:off x="1450109" y="5181600"/>
            <a:ext cx="9144000" cy="1424710"/>
          </a:xfrm>
        </p:spPr>
        <p:txBody>
          <a:bodyPr>
            <a:normAutofit fontScale="92500" lnSpcReduction="10000"/>
          </a:bodyPr>
          <a:lstStyle/>
          <a:p>
            <a:r>
              <a:rPr lang="en-US" b="1">
                <a:latin typeface="Copperplate Gothic Light" panose="020E0507020206020404" pitchFamily="34" charset="0"/>
              </a:rPr>
              <a:t>Sr. Christine Wilson</a:t>
            </a:r>
          </a:p>
          <a:p>
            <a:r>
              <a:rPr lang="en-US" sz="1700" i="1">
                <a:latin typeface="Bookman Old Style" panose="02050604050505020204" pitchFamily="18" charset="0"/>
              </a:rPr>
              <a:t>Mother of the Word Incarnate Praesidium</a:t>
            </a:r>
          </a:p>
          <a:p>
            <a:r>
              <a:rPr lang="en-US" sz="1700">
                <a:latin typeface="Bookman Old Style" panose="02050604050505020204" pitchFamily="18" charset="0"/>
              </a:rPr>
              <a:t>Potomac Comitium</a:t>
            </a:r>
          </a:p>
          <a:p>
            <a:r>
              <a:rPr lang="en-US" sz="1700">
                <a:latin typeface="Bookman Old Style" panose="02050604050505020204" pitchFamily="18" charset="0"/>
              </a:rPr>
              <a:t>All Saints Church, Manassas</a:t>
            </a:r>
            <a:endParaRPr lang="en-US" sz="1700" dirty="0">
              <a:latin typeface="Bookman Old Style" panose="02050604050505020204" pitchFamily="18" charset="0"/>
            </a:endParaRPr>
          </a:p>
        </p:txBody>
      </p:sp>
      <p:pic>
        <p:nvPicPr>
          <p:cNvPr id="5" name="Picture 4">
            <a:extLst>
              <a:ext uri="{FF2B5EF4-FFF2-40B4-BE49-F238E27FC236}">
                <a16:creationId xmlns:a16="http://schemas.microsoft.com/office/drawing/2014/main" id="{0337EF97-C143-08CA-D022-6AE65BC7DE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699" y="1585805"/>
            <a:ext cx="1437692" cy="368639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pic>
    </p:spTree>
    <p:extLst>
      <p:ext uri="{BB962C8B-B14F-4D97-AF65-F5344CB8AC3E}">
        <p14:creationId xmlns:p14="http://schemas.microsoft.com/office/powerpoint/2010/main" val="1818535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85000"/>
                <a:lumOff val="15000"/>
              </a:schemeClr>
            </a:gs>
            <a:gs pos="48000">
              <a:schemeClr val="accent1">
                <a:lumMod val="45000"/>
                <a:lumOff val="55000"/>
              </a:schemeClr>
            </a:gs>
            <a:gs pos="97000">
              <a:schemeClr val="accent1">
                <a:lumMod val="0"/>
                <a:lumOff val="100000"/>
                <a:alpha val="0"/>
              </a:schemeClr>
            </a:gs>
            <a:gs pos="0">
              <a:schemeClr val="accent1">
                <a:lumMod val="30000"/>
                <a:lumOff val="70000"/>
              </a:schemeClr>
            </a:gs>
          </a:gsLst>
          <a:lin ang="108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AD20D-7145-1137-076E-B3E254EE4706}"/>
              </a:ext>
            </a:extLst>
          </p:cNvPr>
          <p:cNvSpPr>
            <a:spLocks noGrp="1"/>
          </p:cNvSpPr>
          <p:nvPr>
            <p:ph type="ctrTitle"/>
          </p:nvPr>
        </p:nvSpPr>
        <p:spPr>
          <a:xfrm>
            <a:off x="1932317" y="465826"/>
            <a:ext cx="9540816" cy="5676182"/>
          </a:xfrm>
        </p:spPr>
        <p:txBody>
          <a:bodyPr>
            <a:normAutofit/>
          </a:bodyPr>
          <a:lstStyle/>
          <a:p>
            <a:pPr>
              <a:lnSpc>
                <a:spcPct val="100000"/>
              </a:lnSpc>
            </a:pPr>
            <a:r>
              <a:rPr lang="en-US" sz="4000" dirty="0">
                <a:latin typeface="Copperplate Gothic Bold" panose="020E0705020206020404" pitchFamily="34" charset="0"/>
              </a:rPr>
              <a:t>“</a:t>
            </a:r>
            <a:r>
              <a:rPr lang="en-US" sz="4000" dirty="0">
                <a:latin typeface="Times New Roman" panose="02020603050405020304" pitchFamily="18" charset="0"/>
                <a:cs typeface="Times New Roman" panose="02020603050405020304" pitchFamily="18" charset="0"/>
              </a:rPr>
              <a:t>The Legion does not restrict its membership to the young, but the young must be specially sought for and catered for. If the Legion does not attract them, it is largely failing in its purpose, for the movement which does not appeal to the young will never exert a wide influence. Furthermore, the young are the key to the future.” </a:t>
            </a:r>
            <a:r>
              <a:rPr lang="en-US" sz="3100" dirty="0">
                <a:latin typeface="Times New Roman" panose="02020603050405020304" pitchFamily="18" charset="0"/>
                <a:cs typeface="Times New Roman" panose="02020603050405020304" pitchFamily="18" charset="0"/>
              </a:rPr>
              <a:t>(The Handbook, pg. 183)</a:t>
            </a:r>
            <a:endParaRPr lang="en-US" sz="3100" dirty="0">
              <a:latin typeface="Copperplate Gothic Bold" panose="020E0705020206020404" pitchFamily="34" charset="0"/>
            </a:endParaRPr>
          </a:p>
        </p:txBody>
      </p:sp>
      <p:pic>
        <p:nvPicPr>
          <p:cNvPr id="5" name="Picture 4">
            <a:extLst>
              <a:ext uri="{FF2B5EF4-FFF2-40B4-BE49-F238E27FC236}">
                <a16:creationId xmlns:a16="http://schemas.microsoft.com/office/drawing/2014/main" id="{0337EF97-C143-08CA-D022-6AE65BC7DE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699" y="1585805"/>
            <a:ext cx="1437692" cy="368639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pic>
    </p:spTree>
    <p:extLst>
      <p:ext uri="{BB962C8B-B14F-4D97-AF65-F5344CB8AC3E}">
        <p14:creationId xmlns:p14="http://schemas.microsoft.com/office/powerpoint/2010/main" val="27151360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chemeClr val="accent1">
                <a:lumMod val="85000"/>
                <a:lumOff val="15000"/>
              </a:schemeClr>
            </a:gs>
            <a:gs pos="56000">
              <a:schemeClr val="accent1">
                <a:lumMod val="45000"/>
                <a:lumOff val="55000"/>
              </a:schemeClr>
            </a:gs>
            <a:gs pos="100000">
              <a:schemeClr val="accent1">
                <a:lumMod val="0"/>
              </a:schemeClr>
            </a:gs>
          </a:gsLst>
          <a:lin ang="5400000" scaled="0"/>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AD20D-7145-1137-076E-B3E254EE4706}"/>
              </a:ext>
            </a:extLst>
          </p:cNvPr>
          <p:cNvSpPr>
            <a:spLocks noGrp="1"/>
          </p:cNvSpPr>
          <p:nvPr>
            <p:ph type="title"/>
          </p:nvPr>
        </p:nvSpPr>
        <p:spPr>
          <a:xfrm>
            <a:off x="1497641" y="135728"/>
            <a:ext cx="8887691" cy="1325563"/>
          </a:xfrm>
        </p:spPr>
        <p:txBody>
          <a:bodyPr>
            <a:normAutofit/>
          </a:bodyPr>
          <a:lstStyle/>
          <a:p>
            <a:pPr algn="ctr"/>
            <a:r>
              <a:rPr lang="en-US" sz="5400" dirty="0">
                <a:latin typeface="Copperplate Gothic Bold" panose="020E0705020206020404" pitchFamily="34" charset="0"/>
              </a:rPr>
              <a:t>Starting</a:t>
            </a:r>
          </a:p>
        </p:txBody>
      </p:sp>
      <p:sp>
        <p:nvSpPr>
          <p:cNvPr id="3" name="Subtitle 2">
            <a:extLst>
              <a:ext uri="{FF2B5EF4-FFF2-40B4-BE49-F238E27FC236}">
                <a16:creationId xmlns:a16="http://schemas.microsoft.com/office/drawing/2014/main" id="{32C61EE2-7B5F-FBB3-8045-E83016AE049A}"/>
              </a:ext>
            </a:extLst>
          </p:cNvPr>
          <p:cNvSpPr>
            <a:spLocks noGrp="1"/>
          </p:cNvSpPr>
          <p:nvPr>
            <p:ph idx="1"/>
          </p:nvPr>
        </p:nvSpPr>
        <p:spPr>
          <a:xfrm>
            <a:off x="1401618" y="1589088"/>
            <a:ext cx="8887691" cy="4470402"/>
          </a:xfrm>
        </p:spPr>
        <p:txBody>
          <a:bodyPr>
            <a:normAutofit fontScale="92500" lnSpcReduction="10000"/>
          </a:bodyPr>
          <a:lstStyle/>
          <a:p>
            <a:pPr marL="0" indent="0">
              <a:lnSpc>
                <a:spcPct val="120000"/>
              </a:lnSpc>
              <a:buNone/>
            </a:pPr>
            <a:r>
              <a:rPr lang="en-US" b="1" dirty="0">
                <a:latin typeface="Times New Roman" panose="02020603050405020304" pitchFamily="18" charset="0"/>
                <a:cs typeface="Times New Roman" panose="02020603050405020304" pitchFamily="18" charset="0"/>
              </a:rPr>
              <a:t>It is very difficult</a:t>
            </a:r>
          </a:p>
          <a:p>
            <a:pPr lvl="1">
              <a:lnSpc>
                <a:spcPct val="120000"/>
              </a:lnSpc>
            </a:pPr>
            <a:r>
              <a:rPr lang="en-US" b="1" dirty="0">
                <a:latin typeface="Times New Roman" panose="02020603050405020304" pitchFamily="18" charset="0"/>
                <a:cs typeface="Times New Roman" panose="02020603050405020304" pitchFamily="18" charset="0"/>
              </a:rPr>
              <a:t>Senior praesidia are so busy</a:t>
            </a:r>
          </a:p>
          <a:p>
            <a:pPr lvl="1">
              <a:lnSpc>
                <a:spcPct val="120000"/>
              </a:lnSpc>
            </a:pPr>
            <a:r>
              <a:rPr lang="en-US" b="1" dirty="0">
                <a:latin typeface="Times New Roman" panose="02020603050405020304" pitchFamily="18" charset="0"/>
                <a:cs typeface="Times New Roman" panose="02020603050405020304" pitchFamily="18" charset="0"/>
              </a:rPr>
              <a:t>It isn’t always a priority</a:t>
            </a:r>
          </a:p>
          <a:p>
            <a:pPr marL="0" indent="0">
              <a:lnSpc>
                <a:spcPct val="120000"/>
              </a:lnSpc>
              <a:buNone/>
            </a:pPr>
            <a:r>
              <a:rPr lang="en-US" b="1" dirty="0">
                <a:latin typeface="Times New Roman" panose="02020603050405020304" pitchFamily="18" charset="0"/>
                <a:cs typeface="Times New Roman" panose="02020603050405020304" pitchFamily="18" charset="0"/>
              </a:rPr>
              <a:t>Recruitment</a:t>
            </a:r>
          </a:p>
          <a:p>
            <a:pPr lvl="1">
              <a:lnSpc>
                <a:spcPct val="120000"/>
              </a:lnSpc>
            </a:pPr>
            <a:r>
              <a:rPr lang="en-US" b="1" dirty="0">
                <a:latin typeface="Times New Roman" panose="02020603050405020304" pitchFamily="18" charset="0"/>
                <a:cs typeface="Times New Roman" panose="02020603050405020304" pitchFamily="18" charset="0"/>
              </a:rPr>
              <a:t>Needs to be assigned</a:t>
            </a:r>
          </a:p>
          <a:p>
            <a:pPr lvl="1">
              <a:lnSpc>
                <a:spcPct val="120000"/>
              </a:lnSpc>
            </a:pPr>
            <a:r>
              <a:rPr lang="en-US" b="1" dirty="0">
                <a:latin typeface="Times New Roman" panose="02020603050405020304" pitchFamily="18" charset="0"/>
                <a:cs typeface="Times New Roman" panose="02020603050405020304" pitchFamily="18" charset="0"/>
              </a:rPr>
              <a:t>Put recurring announcement in bulletin and on website</a:t>
            </a:r>
          </a:p>
          <a:p>
            <a:pPr lvl="1">
              <a:lnSpc>
                <a:spcPct val="120000"/>
              </a:lnSpc>
            </a:pPr>
            <a:r>
              <a:rPr lang="en-US" b="1" dirty="0">
                <a:latin typeface="Times New Roman" panose="02020603050405020304" pitchFamily="18" charset="0"/>
                <a:cs typeface="Times New Roman" panose="02020603050405020304" pitchFamily="18" charset="0"/>
              </a:rPr>
              <a:t>Reach out to parish school, religious ed classes, CYO teams </a:t>
            </a:r>
          </a:p>
          <a:p>
            <a:pPr lvl="1">
              <a:lnSpc>
                <a:spcPct val="120000"/>
              </a:lnSpc>
            </a:pPr>
            <a:r>
              <a:rPr lang="en-US" b="1" dirty="0">
                <a:latin typeface="Times New Roman" panose="02020603050405020304" pitchFamily="18" charset="0"/>
                <a:cs typeface="Times New Roman" panose="02020603050405020304" pitchFamily="18" charset="0"/>
              </a:rPr>
              <a:t>Establish relationship with youth ministers</a:t>
            </a:r>
          </a:p>
          <a:p>
            <a:pPr lvl="1">
              <a:lnSpc>
                <a:spcPct val="120000"/>
              </a:lnSpc>
            </a:pPr>
            <a:r>
              <a:rPr lang="en-US" b="1" dirty="0">
                <a:latin typeface="Times New Roman" panose="02020603050405020304" pitchFamily="18" charset="0"/>
                <a:cs typeface="Times New Roman" panose="02020603050405020304" pitchFamily="18" charset="0"/>
              </a:rPr>
              <a:t>Recruit parents—visit lay ministries, homeschool groups, school-parent organizations</a:t>
            </a:r>
          </a:p>
        </p:txBody>
      </p:sp>
    </p:spTree>
    <p:extLst>
      <p:ext uri="{BB962C8B-B14F-4D97-AF65-F5344CB8AC3E}">
        <p14:creationId xmlns:p14="http://schemas.microsoft.com/office/powerpoint/2010/main" val="11903431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chemeClr val="accent1">
                <a:lumMod val="85000"/>
                <a:lumOff val="15000"/>
              </a:schemeClr>
            </a:gs>
            <a:gs pos="56000">
              <a:schemeClr val="accent1">
                <a:lumMod val="45000"/>
                <a:lumOff val="55000"/>
              </a:schemeClr>
            </a:gs>
            <a:gs pos="100000">
              <a:schemeClr val="accent1">
                <a:lumMod val="0"/>
              </a:schemeClr>
            </a:gs>
          </a:gsLst>
          <a:lin ang="5400000" scaled="0"/>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AD20D-7145-1137-076E-B3E254EE4706}"/>
              </a:ext>
            </a:extLst>
          </p:cNvPr>
          <p:cNvSpPr>
            <a:spLocks noGrp="1"/>
          </p:cNvSpPr>
          <p:nvPr>
            <p:ph type="title"/>
          </p:nvPr>
        </p:nvSpPr>
        <p:spPr>
          <a:xfrm>
            <a:off x="1497641" y="135728"/>
            <a:ext cx="8887691" cy="1325563"/>
          </a:xfrm>
        </p:spPr>
        <p:txBody>
          <a:bodyPr>
            <a:normAutofit/>
          </a:bodyPr>
          <a:lstStyle/>
          <a:p>
            <a:pPr algn="ctr"/>
            <a:r>
              <a:rPr lang="en-US" sz="5400" dirty="0">
                <a:latin typeface="Copperplate Gothic Bold" panose="020E0705020206020404" pitchFamily="34" charset="0"/>
              </a:rPr>
              <a:t>Getting Ready</a:t>
            </a:r>
          </a:p>
        </p:txBody>
      </p:sp>
      <p:sp>
        <p:nvSpPr>
          <p:cNvPr id="3" name="Subtitle 2">
            <a:extLst>
              <a:ext uri="{FF2B5EF4-FFF2-40B4-BE49-F238E27FC236}">
                <a16:creationId xmlns:a16="http://schemas.microsoft.com/office/drawing/2014/main" id="{32C61EE2-7B5F-FBB3-8045-E83016AE049A}"/>
              </a:ext>
            </a:extLst>
          </p:cNvPr>
          <p:cNvSpPr>
            <a:spLocks noGrp="1"/>
          </p:cNvSpPr>
          <p:nvPr>
            <p:ph idx="1"/>
          </p:nvPr>
        </p:nvSpPr>
        <p:spPr>
          <a:xfrm>
            <a:off x="1401618" y="1589088"/>
            <a:ext cx="8887691" cy="4470402"/>
          </a:xfrm>
        </p:spPr>
        <p:txBody>
          <a:bodyPr>
            <a:normAutofit fontScale="85000" lnSpcReduction="20000"/>
          </a:bodyPr>
          <a:lstStyle/>
          <a:p>
            <a:pPr marL="0" indent="0">
              <a:lnSpc>
                <a:spcPct val="120000"/>
              </a:lnSpc>
              <a:buNone/>
            </a:pPr>
            <a:r>
              <a:rPr lang="en-US" b="1" dirty="0">
                <a:latin typeface="Times New Roman" panose="02020603050405020304" pitchFamily="18" charset="0"/>
                <a:cs typeface="Times New Roman" panose="02020603050405020304" pitchFamily="18" charset="0"/>
              </a:rPr>
              <a:t>Committed Spiritual Director</a:t>
            </a:r>
          </a:p>
          <a:p>
            <a:pPr lvl="1">
              <a:lnSpc>
                <a:spcPct val="120000"/>
              </a:lnSpc>
            </a:pPr>
            <a:r>
              <a:rPr lang="en-US" b="1" dirty="0">
                <a:latin typeface="Times New Roman" panose="02020603050405020304" pitchFamily="18" charset="0"/>
                <a:cs typeface="Times New Roman" panose="02020603050405020304" pitchFamily="18" charset="0"/>
              </a:rPr>
              <a:t>Priest, deacon, visiting seminarian</a:t>
            </a:r>
          </a:p>
          <a:p>
            <a:pPr lvl="1">
              <a:lnSpc>
                <a:spcPct val="120000"/>
              </a:lnSpc>
            </a:pPr>
            <a:r>
              <a:rPr lang="en-US" b="1" dirty="0">
                <a:latin typeface="Times New Roman" panose="02020603050405020304" pitchFamily="18" charset="0"/>
                <a:cs typeface="Times New Roman" panose="02020603050405020304" pitchFamily="18" charset="0"/>
              </a:rPr>
              <a:t>Weekly, bi-weekly, monthly visits </a:t>
            </a:r>
          </a:p>
          <a:p>
            <a:pPr marL="0" indent="0">
              <a:lnSpc>
                <a:spcPct val="120000"/>
              </a:lnSpc>
              <a:buNone/>
            </a:pPr>
            <a:r>
              <a:rPr lang="en-US" b="1" dirty="0">
                <a:latin typeface="Times New Roman" panose="02020603050405020304" pitchFamily="18" charset="0"/>
                <a:cs typeface="Times New Roman" panose="02020603050405020304" pitchFamily="18" charset="0"/>
              </a:rPr>
              <a:t>Experienced Legionary </a:t>
            </a:r>
          </a:p>
          <a:p>
            <a:pPr lvl="1">
              <a:lnSpc>
                <a:spcPct val="120000"/>
              </a:lnSpc>
            </a:pPr>
            <a:r>
              <a:rPr lang="en-US" b="1" dirty="0">
                <a:latin typeface="Times New Roman" panose="02020603050405020304" pitchFamily="18" charset="0"/>
                <a:cs typeface="Times New Roman" panose="02020603050405020304" pitchFamily="18" charset="0"/>
              </a:rPr>
              <a:t>3-month extension work</a:t>
            </a:r>
          </a:p>
          <a:p>
            <a:pPr lvl="1">
              <a:lnSpc>
                <a:spcPct val="120000"/>
              </a:lnSpc>
            </a:pPr>
            <a:r>
              <a:rPr lang="en-US" b="1" dirty="0">
                <a:latin typeface="Times New Roman" panose="02020603050405020304" pitchFamily="18" charset="0"/>
                <a:cs typeface="Times New Roman" panose="02020603050405020304" pitchFamily="18" charset="0"/>
              </a:rPr>
              <a:t>Available by phone to prepare for meetings/works/problems</a:t>
            </a:r>
          </a:p>
          <a:p>
            <a:pPr marL="0" indent="0">
              <a:lnSpc>
                <a:spcPct val="120000"/>
              </a:lnSpc>
              <a:buNone/>
            </a:pPr>
            <a:r>
              <a:rPr lang="en-US" b="1" dirty="0">
                <a:latin typeface="Times New Roman" panose="02020603050405020304" pitchFamily="18" charset="0"/>
                <a:cs typeface="Times New Roman" panose="02020603050405020304" pitchFamily="18" charset="0"/>
              </a:rPr>
              <a:t>Preparations</a:t>
            </a:r>
          </a:p>
          <a:p>
            <a:pPr lvl="1">
              <a:lnSpc>
                <a:spcPct val="120000"/>
              </a:lnSpc>
            </a:pPr>
            <a:r>
              <a:rPr lang="en-US" b="1" dirty="0">
                <a:latin typeface="Times New Roman" panose="02020603050405020304" pitchFamily="18" charset="0"/>
                <a:cs typeface="Times New Roman" panose="02020603050405020304" pitchFamily="18" charset="0"/>
              </a:rPr>
              <a:t>Read Legion Handbook under Junior, Extension and Recruiting, Young, and Work sections</a:t>
            </a:r>
          </a:p>
          <a:p>
            <a:pPr lvl="1">
              <a:lnSpc>
                <a:spcPct val="120000"/>
              </a:lnSpc>
            </a:pPr>
            <a:r>
              <a:rPr lang="en-US" b="1" dirty="0">
                <a:latin typeface="Times New Roman" panose="02020603050405020304" pitchFamily="18" charset="0"/>
                <a:cs typeface="Times New Roman" panose="02020603050405020304" pitchFamily="18" charset="0"/>
              </a:rPr>
              <a:t>Visit other Junior groups </a:t>
            </a:r>
          </a:p>
          <a:p>
            <a:pPr lvl="1">
              <a:lnSpc>
                <a:spcPct val="120000"/>
              </a:lnSpc>
            </a:pPr>
            <a:r>
              <a:rPr lang="en-US" b="1" dirty="0">
                <a:latin typeface="Times New Roman" panose="02020603050405020304" pitchFamily="18" charset="0"/>
                <a:cs typeface="Times New Roman" panose="02020603050405020304" pitchFamily="18" charset="0"/>
              </a:rPr>
              <a:t>Pray and fast for your future group and spiritual director</a:t>
            </a:r>
          </a:p>
        </p:txBody>
      </p:sp>
    </p:spTree>
    <p:extLst>
      <p:ext uri="{BB962C8B-B14F-4D97-AF65-F5344CB8AC3E}">
        <p14:creationId xmlns:p14="http://schemas.microsoft.com/office/powerpoint/2010/main" val="17717639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chemeClr val="accent1">
                <a:lumMod val="85000"/>
                <a:lumOff val="15000"/>
              </a:schemeClr>
            </a:gs>
            <a:gs pos="56000">
              <a:schemeClr val="accent1">
                <a:lumMod val="45000"/>
                <a:lumOff val="55000"/>
              </a:schemeClr>
            </a:gs>
            <a:gs pos="100000">
              <a:schemeClr val="accent1">
                <a:lumMod val="0"/>
              </a:schemeClr>
            </a:gs>
          </a:gsLst>
          <a:lin ang="5400000" scaled="0"/>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AD20D-7145-1137-076E-B3E254EE4706}"/>
              </a:ext>
            </a:extLst>
          </p:cNvPr>
          <p:cNvSpPr>
            <a:spLocks noGrp="1"/>
          </p:cNvSpPr>
          <p:nvPr>
            <p:ph type="title"/>
          </p:nvPr>
        </p:nvSpPr>
        <p:spPr>
          <a:xfrm>
            <a:off x="1497641" y="135728"/>
            <a:ext cx="8887691" cy="1325563"/>
          </a:xfrm>
        </p:spPr>
        <p:txBody>
          <a:bodyPr>
            <a:normAutofit/>
          </a:bodyPr>
          <a:lstStyle/>
          <a:p>
            <a:pPr algn="ctr"/>
            <a:r>
              <a:rPr lang="en-US" sz="5400" dirty="0">
                <a:latin typeface="Copperplate Gothic Bold" panose="020E0705020206020404" pitchFamily="34" charset="0"/>
              </a:rPr>
              <a:t>Possible Works</a:t>
            </a:r>
          </a:p>
        </p:txBody>
      </p:sp>
      <p:sp>
        <p:nvSpPr>
          <p:cNvPr id="3" name="Subtitle 2">
            <a:extLst>
              <a:ext uri="{FF2B5EF4-FFF2-40B4-BE49-F238E27FC236}">
                <a16:creationId xmlns:a16="http://schemas.microsoft.com/office/drawing/2014/main" id="{32C61EE2-7B5F-FBB3-8045-E83016AE049A}"/>
              </a:ext>
            </a:extLst>
          </p:cNvPr>
          <p:cNvSpPr>
            <a:spLocks noGrp="1"/>
          </p:cNvSpPr>
          <p:nvPr>
            <p:ph idx="1"/>
          </p:nvPr>
        </p:nvSpPr>
        <p:spPr>
          <a:xfrm>
            <a:off x="552091" y="1640846"/>
            <a:ext cx="11222966" cy="4742702"/>
          </a:xfrm>
        </p:spPr>
        <p:txBody>
          <a:bodyPr numCol="2">
            <a:normAutofit lnSpcReduction="10000"/>
          </a:bodyPr>
          <a:lstStyle/>
          <a:p>
            <a:pPr>
              <a:lnSpc>
                <a:spcPct val="120000"/>
              </a:lnSpc>
            </a:pPr>
            <a:r>
              <a:rPr lang="en-US" b="1" dirty="0">
                <a:latin typeface="Times New Roman" panose="02020603050405020304" pitchFamily="18" charset="0"/>
                <a:cs typeface="Times New Roman" panose="02020603050405020304" pitchFamily="18" charset="0"/>
              </a:rPr>
              <a:t>Elderly visits </a:t>
            </a:r>
            <a:r>
              <a:rPr lang="en-US" sz="1800" b="1" dirty="0">
                <a:latin typeface="Times New Roman" panose="02020603050405020304" pitchFamily="18" charset="0"/>
                <a:cs typeface="Times New Roman" panose="02020603050405020304" pitchFamily="18" charset="0"/>
              </a:rPr>
              <a:t>(relatives, neighbors)</a:t>
            </a:r>
          </a:p>
          <a:p>
            <a:pPr>
              <a:lnSpc>
                <a:spcPct val="120000"/>
              </a:lnSpc>
            </a:pPr>
            <a:r>
              <a:rPr lang="en-US" b="1" dirty="0">
                <a:latin typeface="Times New Roman" panose="02020603050405020304" pitchFamily="18" charset="0"/>
                <a:cs typeface="Times New Roman" panose="02020603050405020304" pitchFamily="18" charset="0"/>
              </a:rPr>
              <a:t>Sibling catechism</a:t>
            </a:r>
          </a:p>
          <a:p>
            <a:pPr>
              <a:lnSpc>
                <a:spcPct val="120000"/>
              </a:lnSpc>
            </a:pPr>
            <a:r>
              <a:rPr lang="en-US" b="1" dirty="0">
                <a:latin typeface="Times New Roman" panose="02020603050405020304" pitchFamily="18" charset="0"/>
                <a:cs typeface="Times New Roman" panose="02020603050405020304" pitchFamily="18" charset="0"/>
              </a:rPr>
              <a:t>Altar serving</a:t>
            </a:r>
          </a:p>
          <a:p>
            <a:pPr>
              <a:lnSpc>
                <a:spcPct val="120000"/>
              </a:lnSpc>
            </a:pPr>
            <a:r>
              <a:rPr lang="en-US" b="1" dirty="0">
                <a:latin typeface="Times New Roman" panose="02020603050405020304" pitchFamily="18" charset="0"/>
                <a:cs typeface="Times New Roman" panose="02020603050405020304" pitchFamily="18" charset="0"/>
              </a:rPr>
              <a:t>Sunday/School Choir </a:t>
            </a:r>
          </a:p>
          <a:p>
            <a:pPr>
              <a:lnSpc>
                <a:spcPct val="120000"/>
              </a:lnSpc>
            </a:pPr>
            <a:r>
              <a:rPr lang="en-US" b="1" dirty="0">
                <a:latin typeface="Times New Roman" panose="02020603050405020304" pitchFamily="18" charset="0"/>
                <a:cs typeface="Times New Roman" panose="02020603050405020304" pitchFamily="18" charset="0"/>
              </a:rPr>
              <a:t>Sunday/School Lector</a:t>
            </a:r>
          </a:p>
          <a:p>
            <a:pPr>
              <a:lnSpc>
                <a:spcPct val="120000"/>
              </a:lnSpc>
            </a:pPr>
            <a:r>
              <a:rPr lang="en-US" b="1" dirty="0">
                <a:latin typeface="Times New Roman" panose="02020603050405020304" pitchFamily="18" charset="0"/>
                <a:cs typeface="Times New Roman" panose="02020603050405020304" pitchFamily="18" charset="0"/>
              </a:rPr>
              <a:t>Rosary groups </a:t>
            </a:r>
            <a:r>
              <a:rPr lang="en-US" sz="1800" b="1" dirty="0">
                <a:latin typeface="Times New Roman" panose="02020603050405020304" pitchFamily="18" charset="0"/>
                <a:cs typeface="Times New Roman" panose="02020603050405020304" pitchFamily="18" charset="0"/>
              </a:rPr>
              <a:t>(at school, after Mass)</a:t>
            </a:r>
          </a:p>
          <a:p>
            <a:pPr>
              <a:lnSpc>
                <a:spcPct val="120000"/>
              </a:lnSpc>
            </a:pPr>
            <a:r>
              <a:rPr lang="en-US" b="1" dirty="0">
                <a:latin typeface="Times New Roman" panose="02020603050405020304" pitchFamily="18" charset="0"/>
                <a:cs typeface="Times New Roman" panose="02020603050405020304" pitchFamily="18" charset="0"/>
              </a:rPr>
              <a:t>Cardmaking </a:t>
            </a:r>
            <a:r>
              <a:rPr lang="en-US" sz="1800" b="1" dirty="0">
                <a:latin typeface="Times New Roman" panose="02020603050405020304" pitchFamily="18" charset="0"/>
                <a:cs typeface="Times New Roman" panose="02020603050405020304" pitchFamily="18" charset="0"/>
              </a:rPr>
              <a:t>(nursing homes, seminaries)</a:t>
            </a:r>
          </a:p>
          <a:p>
            <a:pPr>
              <a:lnSpc>
                <a:spcPct val="120000"/>
              </a:lnSpc>
            </a:pPr>
            <a:r>
              <a:rPr lang="en-US" b="1" dirty="0">
                <a:latin typeface="Times New Roman" panose="02020603050405020304" pitchFamily="18" charset="0"/>
                <a:cs typeface="Times New Roman" panose="02020603050405020304" pitchFamily="18" charset="0"/>
              </a:rPr>
              <a:t>Distributing Sacramentals</a:t>
            </a:r>
          </a:p>
          <a:p>
            <a:pPr>
              <a:lnSpc>
                <a:spcPct val="120000"/>
              </a:lnSpc>
            </a:pPr>
            <a:r>
              <a:rPr lang="en-US" b="1" dirty="0">
                <a:latin typeface="Times New Roman" panose="02020603050405020304" pitchFamily="18" charset="0"/>
                <a:cs typeface="Times New Roman" panose="02020603050405020304" pitchFamily="18" charset="0"/>
              </a:rPr>
              <a:t>Recruitment tables after Mass</a:t>
            </a:r>
          </a:p>
          <a:p>
            <a:pPr>
              <a:lnSpc>
                <a:spcPct val="120000"/>
              </a:lnSpc>
            </a:pPr>
            <a:r>
              <a:rPr lang="en-US" b="1" dirty="0">
                <a:latin typeface="Times New Roman" panose="02020603050405020304" pitchFamily="18" charset="0"/>
                <a:cs typeface="Times New Roman" panose="02020603050405020304" pitchFamily="18" charset="0"/>
              </a:rPr>
              <a:t>Aide in CCD/VBS</a:t>
            </a:r>
          </a:p>
          <a:p>
            <a:pPr>
              <a:lnSpc>
                <a:spcPct val="120000"/>
              </a:lnSpc>
            </a:pPr>
            <a:r>
              <a:rPr lang="en-US" b="1" dirty="0">
                <a:latin typeface="Times New Roman" panose="02020603050405020304" pitchFamily="18" charset="0"/>
                <a:cs typeface="Times New Roman" panose="02020603050405020304" pitchFamily="18" charset="0"/>
              </a:rPr>
              <a:t>Rosary making</a:t>
            </a:r>
          </a:p>
          <a:p>
            <a:pPr>
              <a:lnSpc>
                <a:spcPct val="120000"/>
              </a:lnSpc>
            </a:pPr>
            <a:r>
              <a:rPr lang="en-US" b="1" dirty="0">
                <a:latin typeface="Times New Roman" panose="02020603050405020304" pitchFamily="18" charset="0"/>
                <a:cs typeface="Times New Roman" panose="02020603050405020304" pitchFamily="18" charset="0"/>
              </a:rPr>
              <a:t>Pilgrim Virgin Statue</a:t>
            </a:r>
          </a:p>
          <a:p>
            <a:pPr>
              <a:lnSpc>
                <a:spcPct val="120000"/>
              </a:lnSpc>
            </a:pPr>
            <a:r>
              <a:rPr lang="en-US" b="1" dirty="0">
                <a:latin typeface="Times New Roman" panose="02020603050405020304" pitchFamily="18" charset="0"/>
                <a:cs typeface="Times New Roman" panose="02020603050405020304" pitchFamily="18" charset="0"/>
              </a:rPr>
              <a:t>Crowd Contact at CYO events</a:t>
            </a:r>
          </a:p>
          <a:p>
            <a:pPr>
              <a:lnSpc>
                <a:spcPct val="120000"/>
              </a:lnSpc>
            </a:pPr>
            <a:r>
              <a:rPr lang="en-US" b="1" dirty="0">
                <a:latin typeface="Times New Roman" panose="02020603050405020304" pitchFamily="18" charset="0"/>
                <a:cs typeface="Times New Roman" panose="02020603050405020304" pitchFamily="18" charset="0"/>
              </a:rPr>
              <a:t>Nursing Home visits </a:t>
            </a:r>
            <a:r>
              <a:rPr lang="en-US" sz="1800" b="1" dirty="0">
                <a:latin typeface="Times New Roman" panose="02020603050405020304" pitchFamily="18" charset="0"/>
                <a:cs typeface="Times New Roman" panose="02020603050405020304" pitchFamily="18" charset="0"/>
              </a:rPr>
              <a:t>(bingo, sing-a-longs)</a:t>
            </a:r>
          </a:p>
          <a:p>
            <a:pPr>
              <a:lnSpc>
                <a:spcPct val="120000"/>
              </a:lnSpc>
            </a:pPr>
            <a:r>
              <a:rPr lang="en-US" b="1" dirty="0">
                <a:latin typeface="Times New Roman" panose="02020603050405020304" pitchFamily="18" charset="0"/>
                <a:cs typeface="Times New Roman" panose="02020603050405020304" pitchFamily="18" charset="0"/>
              </a:rPr>
              <a:t>True Devotion to the Nation works </a:t>
            </a:r>
            <a:r>
              <a:rPr lang="en-US" sz="1800" b="1" dirty="0">
                <a:latin typeface="Times New Roman" panose="02020603050405020304" pitchFamily="18" charset="0"/>
                <a:cs typeface="Times New Roman" panose="02020603050405020304" pitchFamily="18" charset="0"/>
              </a:rPr>
              <a:t>(chores, errands, tutoring peers, etc.)</a:t>
            </a:r>
          </a:p>
        </p:txBody>
      </p:sp>
    </p:spTree>
    <p:extLst>
      <p:ext uri="{BB962C8B-B14F-4D97-AF65-F5344CB8AC3E}">
        <p14:creationId xmlns:p14="http://schemas.microsoft.com/office/powerpoint/2010/main" val="39885740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chemeClr val="accent1">
                <a:lumMod val="85000"/>
                <a:lumOff val="15000"/>
              </a:schemeClr>
            </a:gs>
            <a:gs pos="56000">
              <a:schemeClr val="accent1">
                <a:lumMod val="45000"/>
                <a:lumOff val="55000"/>
              </a:schemeClr>
            </a:gs>
            <a:gs pos="100000">
              <a:schemeClr val="accent1">
                <a:lumMod val="0"/>
              </a:schemeClr>
            </a:gs>
          </a:gsLst>
          <a:lin ang="5400000" scaled="0"/>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AD20D-7145-1137-076E-B3E254EE4706}"/>
              </a:ext>
            </a:extLst>
          </p:cNvPr>
          <p:cNvSpPr>
            <a:spLocks noGrp="1"/>
          </p:cNvSpPr>
          <p:nvPr>
            <p:ph type="title"/>
          </p:nvPr>
        </p:nvSpPr>
        <p:spPr>
          <a:xfrm>
            <a:off x="1549400" y="21985"/>
            <a:ext cx="8887691" cy="1325563"/>
          </a:xfrm>
        </p:spPr>
        <p:txBody>
          <a:bodyPr>
            <a:normAutofit/>
          </a:bodyPr>
          <a:lstStyle/>
          <a:p>
            <a:pPr algn="ctr"/>
            <a:r>
              <a:rPr lang="en-US" sz="5400" dirty="0">
                <a:latin typeface="Copperplate Gothic Bold" panose="020E0705020206020404" pitchFamily="34" charset="0"/>
              </a:rPr>
              <a:t>maintaining</a:t>
            </a:r>
          </a:p>
        </p:txBody>
      </p:sp>
      <p:sp>
        <p:nvSpPr>
          <p:cNvPr id="3" name="Subtitle 2">
            <a:extLst>
              <a:ext uri="{FF2B5EF4-FFF2-40B4-BE49-F238E27FC236}">
                <a16:creationId xmlns:a16="http://schemas.microsoft.com/office/drawing/2014/main" id="{32C61EE2-7B5F-FBB3-8045-E83016AE049A}"/>
              </a:ext>
            </a:extLst>
          </p:cNvPr>
          <p:cNvSpPr>
            <a:spLocks noGrp="1"/>
          </p:cNvSpPr>
          <p:nvPr>
            <p:ph idx="1"/>
          </p:nvPr>
        </p:nvSpPr>
        <p:spPr>
          <a:xfrm>
            <a:off x="1306728" y="1347548"/>
            <a:ext cx="8887691" cy="4975613"/>
          </a:xfrm>
        </p:spPr>
        <p:txBody>
          <a:bodyPr>
            <a:normAutofit fontScale="92500" lnSpcReduction="10000"/>
          </a:bodyPr>
          <a:lstStyle/>
          <a:p>
            <a:pPr marL="0" indent="0">
              <a:lnSpc>
                <a:spcPct val="120000"/>
              </a:lnSpc>
              <a:buNone/>
            </a:pPr>
            <a:r>
              <a:rPr lang="en-US" b="1" dirty="0">
                <a:latin typeface="Times New Roman" panose="02020603050405020304" pitchFamily="18" charset="0"/>
                <a:cs typeface="Times New Roman" panose="02020603050405020304" pitchFamily="18" charset="0"/>
              </a:rPr>
              <a:t>Support the Junior praesidia</a:t>
            </a:r>
          </a:p>
          <a:p>
            <a:pPr lvl="1">
              <a:lnSpc>
                <a:spcPct val="120000"/>
              </a:lnSpc>
            </a:pPr>
            <a:r>
              <a:rPr lang="en-US" b="1" dirty="0">
                <a:latin typeface="Times New Roman" panose="02020603050405020304" pitchFamily="18" charset="0"/>
                <a:cs typeface="Times New Roman" panose="02020603050405020304" pitchFamily="18" charset="0"/>
              </a:rPr>
              <a:t>Make regular visits</a:t>
            </a:r>
          </a:p>
          <a:p>
            <a:pPr lvl="1">
              <a:lnSpc>
                <a:spcPct val="120000"/>
              </a:lnSpc>
            </a:pPr>
            <a:r>
              <a:rPr lang="en-US" b="1" dirty="0">
                <a:latin typeface="Times New Roman" panose="02020603050405020304" pitchFamily="18" charset="0"/>
                <a:cs typeface="Times New Roman" panose="02020603050405020304" pitchFamily="18" charset="0"/>
              </a:rPr>
              <a:t>Encourage and compliment the children’s work efforts</a:t>
            </a:r>
          </a:p>
          <a:p>
            <a:pPr lvl="1">
              <a:lnSpc>
                <a:spcPct val="120000"/>
              </a:lnSpc>
            </a:pPr>
            <a:r>
              <a:rPr lang="en-US" b="1" dirty="0">
                <a:latin typeface="Times New Roman" panose="02020603050405020304" pitchFamily="18" charset="0"/>
                <a:cs typeface="Times New Roman" panose="02020603050405020304" pitchFamily="18" charset="0"/>
              </a:rPr>
              <a:t>Have all active members become Virtus-certified</a:t>
            </a:r>
          </a:p>
          <a:p>
            <a:pPr lvl="1">
              <a:lnSpc>
                <a:spcPct val="120000"/>
              </a:lnSpc>
            </a:pPr>
            <a:r>
              <a:rPr lang="en-US" b="1" dirty="0">
                <a:latin typeface="Times New Roman" panose="02020603050405020304" pitchFamily="18" charset="0"/>
                <a:cs typeface="Times New Roman" panose="02020603050405020304" pitchFamily="18" charset="0"/>
              </a:rPr>
              <a:t>Include them on some adult assignments</a:t>
            </a:r>
          </a:p>
          <a:p>
            <a:pPr marL="0" indent="0">
              <a:lnSpc>
                <a:spcPct val="120000"/>
              </a:lnSpc>
              <a:buNone/>
            </a:pPr>
            <a:r>
              <a:rPr lang="en-US" b="1" dirty="0">
                <a:latin typeface="Times New Roman" panose="02020603050405020304" pitchFamily="18" charset="0"/>
                <a:cs typeface="Times New Roman" panose="02020603050405020304" pitchFamily="18" charset="0"/>
              </a:rPr>
              <a:t>Support the president</a:t>
            </a:r>
          </a:p>
          <a:p>
            <a:pPr lvl="1">
              <a:lnSpc>
                <a:spcPct val="120000"/>
              </a:lnSpc>
            </a:pPr>
            <a:r>
              <a:rPr lang="en-US" b="1" dirty="0">
                <a:latin typeface="Times New Roman" panose="02020603050405020304" pitchFamily="18" charset="0"/>
                <a:cs typeface="Times New Roman" panose="02020603050405020304" pitchFamily="18" charset="0"/>
              </a:rPr>
              <a:t>Running a junior group can be isolating</a:t>
            </a:r>
          </a:p>
          <a:p>
            <a:pPr lvl="1">
              <a:lnSpc>
                <a:spcPct val="120000"/>
              </a:lnSpc>
            </a:pPr>
            <a:r>
              <a:rPr lang="en-US" b="1" dirty="0">
                <a:latin typeface="Times New Roman" panose="02020603050405020304" pitchFamily="18" charset="0"/>
                <a:cs typeface="Times New Roman" panose="02020603050405020304" pitchFamily="18" charset="0"/>
              </a:rPr>
              <a:t>Have other members ready to sub for absences</a:t>
            </a:r>
          </a:p>
          <a:p>
            <a:pPr lvl="1">
              <a:lnSpc>
                <a:spcPct val="120000"/>
              </a:lnSpc>
            </a:pPr>
            <a:r>
              <a:rPr lang="en-US" b="1" dirty="0">
                <a:latin typeface="Times New Roman" panose="02020603050405020304" pitchFamily="18" charset="0"/>
                <a:cs typeface="Times New Roman" panose="02020603050405020304" pitchFamily="18" charset="0"/>
              </a:rPr>
              <a:t>Get involved in Junior work assignments</a:t>
            </a:r>
          </a:p>
          <a:p>
            <a:pPr lvl="1">
              <a:lnSpc>
                <a:spcPct val="120000"/>
              </a:lnSpc>
            </a:pPr>
            <a:r>
              <a:rPr lang="en-US" b="1" dirty="0">
                <a:latin typeface="Times New Roman" panose="02020603050405020304" pitchFamily="18" charset="0"/>
                <a:cs typeface="Times New Roman" panose="02020603050405020304" pitchFamily="18" charset="0"/>
              </a:rPr>
              <a:t>Potential for burnout</a:t>
            </a:r>
          </a:p>
          <a:p>
            <a:pPr lvl="2">
              <a:lnSpc>
                <a:spcPct val="120000"/>
              </a:lnSpc>
              <a:buFont typeface="Wingdings" panose="05000000000000000000" pitchFamily="2" charset="2"/>
              <a:buChar char="Ø"/>
            </a:pPr>
            <a:r>
              <a:rPr lang="en-US" b="1" dirty="0">
                <a:latin typeface="Times New Roman" panose="02020603050405020304" pitchFamily="18" charset="0"/>
                <a:cs typeface="Times New Roman" panose="02020603050405020304" pitchFamily="18" charset="0"/>
              </a:rPr>
              <a:t>Consider taking the summer months off to do other works</a:t>
            </a:r>
          </a:p>
          <a:p>
            <a:pPr lvl="2">
              <a:lnSpc>
                <a:spcPct val="120000"/>
              </a:lnSpc>
            </a:pP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867466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chemeClr val="accent1">
                <a:lumMod val="85000"/>
                <a:lumOff val="15000"/>
              </a:schemeClr>
            </a:gs>
            <a:gs pos="56000">
              <a:schemeClr val="accent1">
                <a:lumMod val="45000"/>
                <a:lumOff val="55000"/>
              </a:schemeClr>
            </a:gs>
            <a:gs pos="100000">
              <a:schemeClr val="accent1">
                <a:lumMod val="0"/>
              </a:schemeClr>
            </a:gs>
          </a:gsLst>
          <a:lin ang="5400000" scaled="0"/>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AD20D-7145-1137-076E-B3E254EE4706}"/>
              </a:ext>
            </a:extLst>
          </p:cNvPr>
          <p:cNvSpPr>
            <a:spLocks noGrp="1"/>
          </p:cNvSpPr>
          <p:nvPr>
            <p:ph type="title"/>
          </p:nvPr>
        </p:nvSpPr>
        <p:spPr>
          <a:xfrm>
            <a:off x="1549400" y="21985"/>
            <a:ext cx="8887691" cy="1325563"/>
          </a:xfrm>
        </p:spPr>
        <p:txBody>
          <a:bodyPr>
            <a:normAutofit/>
          </a:bodyPr>
          <a:lstStyle/>
          <a:p>
            <a:pPr algn="ctr"/>
            <a:r>
              <a:rPr lang="en-US" sz="5400" dirty="0">
                <a:latin typeface="Copperplate Gothic Bold" panose="020E0705020206020404" pitchFamily="34" charset="0"/>
              </a:rPr>
              <a:t>Pitfalls</a:t>
            </a:r>
          </a:p>
        </p:txBody>
      </p:sp>
      <p:sp>
        <p:nvSpPr>
          <p:cNvPr id="3" name="Subtitle 2">
            <a:extLst>
              <a:ext uri="{FF2B5EF4-FFF2-40B4-BE49-F238E27FC236}">
                <a16:creationId xmlns:a16="http://schemas.microsoft.com/office/drawing/2014/main" id="{32C61EE2-7B5F-FBB3-8045-E83016AE049A}"/>
              </a:ext>
            </a:extLst>
          </p:cNvPr>
          <p:cNvSpPr>
            <a:spLocks noGrp="1"/>
          </p:cNvSpPr>
          <p:nvPr>
            <p:ph idx="1"/>
          </p:nvPr>
        </p:nvSpPr>
        <p:spPr>
          <a:xfrm>
            <a:off x="1306728" y="1347548"/>
            <a:ext cx="8887691" cy="4975613"/>
          </a:xfrm>
        </p:spPr>
        <p:txBody>
          <a:bodyPr>
            <a:normAutofit fontScale="92500" lnSpcReduction="10000"/>
          </a:bodyPr>
          <a:lstStyle/>
          <a:p>
            <a:pPr marL="0" indent="0">
              <a:lnSpc>
                <a:spcPct val="120000"/>
              </a:lnSpc>
              <a:buNone/>
            </a:pPr>
            <a:r>
              <a:rPr lang="en-US" b="1" dirty="0">
                <a:latin typeface="Times New Roman" panose="02020603050405020304" pitchFamily="18" charset="0"/>
                <a:cs typeface="Times New Roman" panose="02020603050405020304" pitchFamily="18" charset="0"/>
              </a:rPr>
              <a:t>Parental support is vital</a:t>
            </a:r>
          </a:p>
          <a:p>
            <a:pPr lvl="1">
              <a:lnSpc>
                <a:spcPct val="120000"/>
              </a:lnSpc>
            </a:pPr>
            <a:r>
              <a:rPr lang="en-US" b="1" dirty="0">
                <a:latin typeface="Times New Roman" panose="02020603050405020304" pitchFamily="18" charset="0"/>
                <a:cs typeface="Times New Roman" panose="02020603050405020304" pitchFamily="18" charset="0"/>
              </a:rPr>
              <a:t>Emails help them understand meeting and work obligations</a:t>
            </a:r>
          </a:p>
          <a:p>
            <a:pPr lvl="1">
              <a:lnSpc>
                <a:spcPct val="120000"/>
              </a:lnSpc>
            </a:pPr>
            <a:r>
              <a:rPr lang="en-US" b="1" dirty="0">
                <a:latin typeface="Times New Roman" panose="02020603050405020304" pitchFamily="18" charset="0"/>
                <a:cs typeface="Times New Roman" panose="02020603050405020304" pitchFamily="18" charset="0"/>
              </a:rPr>
              <a:t>Allow them to be guests at the meeting (recruit them!)</a:t>
            </a:r>
          </a:p>
          <a:p>
            <a:pPr marL="0" indent="0">
              <a:lnSpc>
                <a:spcPct val="120000"/>
              </a:lnSpc>
              <a:buNone/>
            </a:pPr>
            <a:r>
              <a:rPr lang="en-US" b="1" dirty="0">
                <a:latin typeface="Times New Roman" panose="02020603050405020304" pitchFamily="18" charset="0"/>
                <a:cs typeface="Times New Roman" panose="02020603050405020304" pitchFamily="18" charset="0"/>
              </a:rPr>
              <a:t>Children are over-extended</a:t>
            </a:r>
          </a:p>
          <a:p>
            <a:pPr lvl="1">
              <a:lnSpc>
                <a:spcPct val="120000"/>
              </a:lnSpc>
            </a:pPr>
            <a:r>
              <a:rPr lang="en-US" b="1" dirty="0">
                <a:latin typeface="Times New Roman" panose="02020603050405020304" pitchFamily="18" charset="0"/>
                <a:cs typeface="Times New Roman" panose="02020603050405020304" pitchFamily="18" charset="0"/>
              </a:rPr>
              <a:t>Celebrate often (feast days) with food, games, singing </a:t>
            </a:r>
          </a:p>
          <a:p>
            <a:pPr lvl="1">
              <a:lnSpc>
                <a:spcPct val="120000"/>
              </a:lnSpc>
            </a:pPr>
            <a:r>
              <a:rPr lang="en-US" b="1" dirty="0">
                <a:latin typeface="Times New Roman" panose="02020603050405020304" pitchFamily="18" charset="0"/>
                <a:cs typeface="Times New Roman" panose="02020603050405020304" pitchFamily="18" charset="0"/>
              </a:rPr>
              <a:t>Confession/Adoration/Mass as a group</a:t>
            </a:r>
          </a:p>
          <a:p>
            <a:pPr marL="0" indent="0">
              <a:lnSpc>
                <a:spcPct val="120000"/>
              </a:lnSpc>
              <a:buNone/>
            </a:pPr>
            <a:r>
              <a:rPr lang="en-US" b="1" dirty="0">
                <a:latin typeface="Times New Roman" panose="02020603050405020304" pitchFamily="18" charset="0"/>
                <a:cs typeface="Times New Roman" panose="02020603050405020304" pitchFamily="18" charset="0"/>
              </a:rPr>
              <a:t>Continuing over the summer?</a:t>
            </a:r>
          </a:p>
          <a:p>
            <a:pPr lvl="1">
              <a:lnSpc>
                <a:spcPct val="120000"/>
              </a:lnSpc>
            </a:pPr>
            <a:r>
              <a:rPr lang="en-US" b="1" dirty="0">
                <a:latin typeface="Times New Roman" panose="02020603050405020304" pitchFamily="18" charset="0"/>
                <a:cs typeface="Times New Roman" panose="02020603050405020304" pitchFamily="18" charset="0"/>
              </a:rPr>
              <a:t>Choose different works (teach rosary making)</a:t>
            </a:r>
          </a:p>
          <a:p>
            <a:pPr lvl="1">
              <a:lnSpc>
                <a:spcPct val="120000"/>
              </a:lnSpc>
            </a:pPr>
            <a:r>
              <a:rPr lang="en-US" b="1" dirty="0">
                <a:latin typeface="Times New Roman" panose="02020603050405020304" pitchFamily="18" charset="0"/>
                <a:cs typeface="Times New Roman" panose="02020603050405020304" pitchFamily="18" charset="0"/>
              </a:rPr>
              <a:t>Include more outdoor functions</a:t>
            </a:r>
          </a:p>
          <a:p>
            <a:pPr lvl="1">
              <a:lnSpc>
                <a:spcPct val="120000"/>
              </a:lnSpc>
            </a:pPr>
            <a:r>
              <a:rPr lang="en-US" b="1" dirty="0">
                <a:latin typeface="Times New Roman" panose="02020603050405020304" pitchFamily="18" charset="0"/>
                <a:cs typeface="Times New Roman" panose="02020603050405020304" pitchFamily="18" charset="0"/>
              </a:rPr>
              <a:t>Consider a different meeting time (after morning Mass)</a:t>
            </a:r>
          </a:p>
          <a:p>
            <a:pPr lvl="1">
              <a:lnSpc>
                <a:spcPct val="120000"/>
              </a:lnSpc>
            </a:pPr>
            <a:endParaRPr lang="en-US" b="1" dirty="0">
              <a:latin typeface="Times New Roman" panose="02020603050405020304" pitchFamily="18" charset="0"/>
              <a:cs typeface="Times New Roman" panose="02020603050405020304" pitchFamily="18" charset="0"/>
            </a:endParaRPr>
          </a:p>
          <a:p>
            <a:pPr lvl="1">
              <a:lnSpc>
                <a:spcPct val="120000"/>
              </a:lnSpc>
            </a:pPr>
            <a:endParaRPr lang="en-US" b="1" dirty="0">
              <a:latin typeface="Times New Roman" panose="02020603050405020304" pitchFamily="18" charset="0"/>
              <a:cs typeface="Times New Roman" panose="02020603050405020304" pitchFamily="18" charset="0"/>
            </a:endParaRPr>
          </a:p>
          <a:p>
            <a:pPr lvl="1">
              <a:lnSpc>
                <a:spcPct val="120000"/>
              </a:lnSpc>
            </a:pPr>
            <a:endParaRPr lang="en-US" b="1" dirty="0">
              <a:latin typeface="Times New Roman" panose="02020603050405020304" pitchFamily="18" charset="0"/>
              <a:cs typeface="Times New Roman" panose="02020603050405020304" pitchFamily="18" charset="0"/>
            </a:endParaRPr>
          </a:p>
          <a:p>
            <a:pPr lvl="2">
              <a:lnSpc>
                <a:spcPct val="120000"/>
              </a:lnSpc>
            </a:pP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117762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chemeClr val="accent1">
                <a:lumMod val="85000"/>
                <a:lumOff val="15000"/>
              </a:schemeClr>
            </a:gs>
            <a:gs pos="56000">
              <a:schemeClr val="accent1">
                <a:lumMod val="45000"/>
                <a:lumOff val="55000"/>
              </a:schemeClr>
            </a:gs>
            <a:gs pos="100000">
              <a:schemeClr val="accent1">
                <a:lumMod val="0"/>
              </a:schemeClr>
            </a:gs>
          </a:gsLst>
          <a:lin ang="5400000" scaled="0"/>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AD20D-7145-1137-076E-B3E254EE4706}"/>
              </a:ext>
            </a:extLst>
          </p:cNvPr>
          <p:cNvSpPr>
            <a:spLocks noGrp="1"/>
          </p:cNvSpPr>
          <p:nvPr>
            <p:ph type="title"/>
          </p:nvPr>
        </p:nvSpPr>
        <p:spPr>
          <a:xfrm>
            <a:off x="1549400" y="21985"/>
            <a:ext cx="8887691" cy="1325563"/>
          </a:xfrm>
        </p:spPr>
        <p:txBody>
          <a:bodyPr>
            <a:normAutofit/>
          </a:bodyPr>
          <a:lstStyle/>
          <a:p>
            <a:pPr algn="ctr"/>
            <a:r>
              <a:rPr lang="en-US" sz="5400" dirty="0">
                <a:latin typeface="Copperplate Gothic Bold" panose="020E0705020206020404" pitchFamily="34" charset="0"/>
              </a:rPr>
              <a:t>Recommendations</a:t>
            </a:r>
          </a:p>
        </p:txBody>
      </p:sp>
      <p:sp>
        <p:nvSpPr>
          <p:cNvPr id="3" name="Subtitle 2">
            <a:extLst>
              <a:ext uri="{FF2B5EF4-FFF2-40B4-BE49-F238E27FC236}">
                <a16:creationId xmlns:a16="http://schemas.microsoft.com/office/drawing/2014/main" id="{32C61EE2-7B5F-FBB3-8045-E83016AE049A}"/>
              </a:ext>
            </a:extLst>
          </p:cNvPr>
          <p:cNvSpPr>
            <a:spLocks noGrp="1"/>
          </p:cNvSpPr>
          <p:nvPr>
            <p:ph idx="1"/>
          </p:nvPr>
        </p:nvSpPr>
        <p:spPr>
          <a:xfrm>
            <a:off x="1070552" y="1614967"/>
            <a:ext cx="10050896" cy="5243033"/>
          </a:xfrm>
        </p:spPr>
        <p:txBody>
          <a:bodyPr>
            <a:normAutofit fontScale="92500"/>
          </a:bodyPr>
          <a:lstStyle/>
          <a:p>
            <a:pPr>
              <a:lnSpc>
                <a:spcPct val="120000"/>
              </a:lnSpc>
            </a:pPr>
            <a:r>
              <a:rPr lang="en-US" b="1" dirty="0">
                <a:latin typeface="Times New Roman" panose="02020603050405020304" pitchFamily="18" charset="0"/>
                <a:cs typeface="Times New Roman" panose="02020603050405020304" pitchFamily="18" charset="0"/>
              </a:rPr>
              <a:t>Push to have every well-established praesidium start a Junior group—make it a priority!</a:t>
            </a:r>
          </a:p>
          <a:p>
            <a:pPr>
              <a:lnSpc>
                <a:spcPct val="120000"/>
              </a:lnSpc>
            </a:pPr>
            <a:r>
              <a:rPr lang="en-US" b="1" dirty="0">
                <a:latin typeface="Times New Roman" panose="02020603050405020304" pitchFamily="18" charset="0"/>
                <a:cs typeface="Times New Roman" panose="02020603050405020304" pitchFamily="18" charset="0"/>
              </a:rPr>
              <a:t>Have all seniors connected to the juniors in some way—visits, assignments, subbing, teaching rosary making</a:t>
            </a:r>
          </a:p>
          <a:p>
            <a:pPr>
              <a:lnSpc>
                <a:spcPct val="120000"/>
              </a:lnSpc>
            </a:pPr>
            <a:r>
              <a:rPr lang="en-US" b="1" dirty="0">
                <a:latin typeface="Times New Roman" panose="02020603050405020304" pitchFamily="18" charset="0"/>
                <a:cs typeface="Times New Roman" panose="02020603050405020304" pitchFamily="18" charset="0"/>
              </a:rPr>
              <a:t>Invite presidents to a retreat specifically for them—extra support, online group for sharing ideas</a:t>
            </a:r>
          </a:p>
          <a:p>
            <a:pPr>
              <a:lnSpc>
                <a:spcPct val="120000"/>
              </a:lnSpc>
            </a:pPr>
            <a:r>
              <a:rPr lang="en-US" b="1" dirty="0">
                <a:latin typeface="Times New Roman" panose="02020603050405020304" pitchFamily="18" charset="0"/>
                <a:cs typeface="Times New Roman" panose="02020603050405020304" pitchFamily="18" charset="0"/>
              </a:rPr>
              <a:t>Stick to the Handbook—run the meeting like a senior praesidium</a:t>
            </a:r>
          </a:p>
          <a:p>
            <a:pPr>
              <a:lnSpc>
                <a:spcPct val="120000"/>
              </a:lnSpc>
            </a:pPr>
            <a:r>
              <a:rPr lang="en-US" b="1" dirty="0">
                <a:latin typeface="Times New Roman" panose="02020603050405020304" pitchFamily="18" charset="0"/>
                <a:cs typeface="Times New Roman" panose="02020603050405020304" pitchFamily="18" charset="0"/>
              </a:rPr>
              <a:t>Ask for intercession through Frank Duff, Edel Quinn, Alfie </a:t>
            </a:r>
            <a:r>
              <a:rPr lang="en-US" b="1" dirty="0" err="1">
                <a:latin typeface="Times New Roman" panose="02020603050405020304" pitchFamily="18" charset="0"/>
                <a:cs typeface="Times New Roman" panose="02020603050405020304" pitchFamily="18" charset="0"/>
              </a:rPr>
              <a:t>Lambe</a:t>
            </a:r>
            <a:endParaRPr lang="en-US" b="1" dirty="0">
              <a:latin typeface="Times New Roman" panose="02020603050405020304" pitchFamily="18" charset="0"/>
              <a:cs typeface="Times New Roman" panose="02020603050405020304" pitchFamily="18" charset="0"/>
            </a:endParaRPr>
          </a:p>
          <a:p>
            <a:pPr lvl="1">
              <a:lnSpc>
                <a:spcPct val="120000"/>
              </a:lnSpc>
            </a:pPr>
            <a:endParaRPr lang="en-US" b="1" dirty="0">
              <a:latin typeface="Times New Roman" panose="02020603050405020304" pitchFamily="18" charset="0"/>
              <a:cs typeface="Times New Roman" panose="02020603050405020304" pitchFamily="18" charset="0"/>
            </a:endParaRPr>
          </a:p>
          <a:p>
            <a:pPr lvl="1">
              <a:lnSpc>
                <a:spcPct val="120000"/>
              </a:lnSpc>
            </a:pPr>
            <a:endParaRPr lang="en-US" b="1" dirty="0">
              <a:latin typeface="Times New Roman" panose="02020603050405020304" pitchFamily="18" charset="0"/>
              <a:cs typeface="Times New Roman" panose="02020603050405020304" pitchFamily="18" charset="0"/>
            </a:endParaRPr>
          </a:p>
          <a:p>
            <a:pPr lvl="1">
              <a:lnSpc>
                <a:spcPct val="120000"/>
              </a:lnSpc>
            </a:pPr>
            <a:endParaRPr lang="en-US" b="1" dirty="0">
              <a:latin typeface="Times New Roman" panose="02020603050405020304" pitchFamily="18" charset="0"/>
              <a:cs typeface="Times New Roman" panose="02020603050405020304" pitchFamily="18" charset="0"/>
            </a:endParaRPr>
          </a:p>
          <a:p>
            <a:pPr lvl="2">
              <a:lnSpc>
                <a:spcPct val="120000"/>
              </a:lnSpc>
            </a:pP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502656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239</TotalTime>
  <Words>530</Words>
  <Application>Microsoft Office PowerPoint</Application>
  <PresentationFormat>Widescreen</PresentationFormat>
  <Paragraphs>84</Paragraphs>
  <Slides>8</Slides>
  <Notes>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8</vt:i4>
      </vt:variant>
    </vt:vector>
  </HeadingPairs>
  <TitlesOfParts>
    <vt:vector size="17" baseType="lpstr">
      <vt:lpstr>Arial</vt:lpstr>
      <vt:lpstr>Bookman Old Style</vt:lpstr>
      <vt:lpstr>Calibri</vt:lpstr>
      <vt:lpstr>Calibri Light</vt:lpstr>
      <vt:lpstr>Copperplate Gothic Bold</vt:lpstr>
      <vt:lpstr>Copperplate Gothic Light</vt:lpstr>
      <vt:lpstr>Times New Roman</vt:lpstr>
      <vt:lpstr>Wingdings</vt:lpstr>
      <vt:lpstr>Office Theme</vt:lpstr>
      <vt:lpstr>Starting  and  maintaining  a  Junior Legion </vt:lpstr>
      <vt:lpstr>“The Legion does not restrict its membership to the young, but the young must be specially sought for and catered for. If the Legion does not attract them, it is largely failing in its purpose, for the movement which does not appeal to the young will never exert a wide influence. Furthermore, the young are the key to the future.” (The Handbook, pg. 183)</vt:lpstr>
      <vt:lpstr>Starting</vt:lpstr>
      <vt:lpstr>Getting Ready</vt:lpstr>
      <vt:lpstr>Possible Works</vt:lpstr>
      <vt:lpstr>maintaining</vt:lpstr>
      <vt:lpstr>Pitfalls</vt:lpstr>
      <vt:lpstr>Recommendations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Starting  and  maintaining  a  Junior Legion</dc:title>
  <dc:creator>Christine Wilson</dc:creator>
  <cp:lastModifiedBy>Segunda Acosta</cp:lastModifiedBy>
  <cp:revision>2</cp:revision>
  <cp:lastPrinted>2022-10-01T21:32:32Z</cp:lastPrinted>
  <dcterms:created xsi:type="dcterms:W3CDTF">2022-10-01T18:26:57Z</dcterms:created>
  <dcterms:modified xsi:type="dcterms:W3CDTF">2026-03-07T23:54:15Z</dcterms:modified>
</cp:coreProperties>
</file>