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768" r:id="rId1"/>
  </p:sldMasterIdLst>
  <p:sldIdLst>
    <p:sldId id="256" r:id="rId2"/>
    <p:sldId id="257" r:id="rId3"/>
    <p:sldId id="259" r:id="rId4"/>
    <p:sldId id="258" r:id="rId5"/>
    <p:sldId id="260" r:id="rId6"/>
    <p:sldId id="262" r:id="rId7"/>
    <p:sldId id="261" r:id="rId8"/>
    <p:sldId id="263" r:id="rId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015" autoAdjust="0"/>
    <p:restoredTop sz="94660"/>
  </p:normalViewPr>
  <p:slideViewPr>
    <p:cSldViewPr snapToGrid="0">
      <p:cViewPr varScale="1">
        <p:scale>
          <a:sx n="94" d="100"/>
          <a:sy n="94" d="100"/>
        </p:scale>
        <p:origin x="86" y="15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2"/>
      </p:bgRef>
    </p:bg>
    <p:spTree>
      <p:nvGrpSpPr>
        <p:cNvPr id="1" name=""/>
        <p:cNvGrpSpPr/>
        <p:nvPr/>
      </p:nvGrpSpPr>
      <p:grpSpPr>
        <a:xfrm>
          <a:off x="0" y="0"/>
          <a:ext cx="0" cy="0"/>
          <a:chOff x="0" y="0"/>
          <a:chExt cx="0" cy="0"/>
        </a:xfrm>
      </p:grpSpPr>
      <p:sp>
        <p:nvSpPr>
          <p:cNvPr id="16" name="Rectangle 15"/>
          <p:cNvSpPr/>
          <p:nvPr/>
        </p:nvSpPr>
        <p:spPr>
          <a:xfrm>
            <a:off x="0" y="0"/>
            <a:ext cx="12192000" cy="6858000"/>
          </a:xfrm>
          <a:prstGeom prst="rect">
            <a:avLst/>
          </a:prstGeom>
          <a:blipFill dpi="0" rotWithShape="1">
            <a:blip r:embed="rId2">
              <a:alphaModFix amt="45000"/>
              <a:duotone>
                <a:schemeClr val="accent1">
                  <a:shade val="45000"/>
                  <a:satMod val="135000"/>
                </a:schemeClr>
                <a:prstClr val="white"/>
              </a:duotone>
            </a:blip>
            <a:srcRect/>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307870" y="1267730"/>
            <a:ext cx="9576262"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p:nvSpPr>
          <p:cNvPr id="11" name="Rectangle 10"/>
          <p:cNvSpPr/>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15" name="Rectangle 14"/>
          <p:cNvSpPr/>
          <p:nvPr/>
        </p:nvSpPr>
        <p:spPr>
          <a:xfrm>
            <a:off x="5135880" y="1267730"/>
            <a:ext cx="1920240" cy="7315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4" name="Group 3"/>
          <p:cNvGrpSpPr/>
          <p:nvPr/>
        </p:nvGrpSpPr>
        <p:grpSpPr>
          <a:xfrm>
            <a:off x="5250180" y="1267730"/>
            <a:ext cx="1691640" cy="645295"/>
            <a:chOff x="5318306" y="1386268"/>
            <a:chExt cx="1567331" cy="645295"/>
          </a:xfrm>
        </p:grpSpPr>
        <p:cxnSp>
          <p:nvCxnSpPr>
            <p:cNvPr id="17" name="Straight Connector 16"/>
            <p:cNvCxnSpPr/>
            <p:nvPr/>
          </p:nvCxnSpPr>
          <p:spPr>
            <a:xfrm>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1561708" y="2091263"/>
            <a:ext cx="9068586" cy="2590800"/>
          </a:xfrm>
        </p:spPr>
        <p:txBody>
          <a:bodyPr tIns="45720" bIns="45720" anchor="ctr">
            <a:noAutofit/>
          </a:bodyPr>
          <a:lstStyle>
            <a:lvl1pPr algn="ctr">
              <a:lnSpc>
                <a:spcPct val="83000"/>
              </a:lnSpc>
              <a:defRPr lang="en-US" sz="7200" b="0" kern="1200" cap="all" spc="-100" baseline="0" dirty="0">
                <a:solidFill>
                  <a:schemeClr val="tx1">
                    <a:lumMod val="85000"/>
                    <a:lumOff val="15000"/>
                  </a:schemeClr>
                </a:solidFill>
                <a:effectLst/>
                <a:latin typeface="+mj-lt"/>
                <a:ea typeface="+mn-ea"/>
                <a:cs typeface="+mn-cs"/>
              </a:defRPr>
            </a:lvl1pPr>
          </a:lstStyle>
          <a:p>
            <a:r>
              <a:rPr lang="en-US"/>
              <a:t>Click to edit Master title style</a:t>
            </a:r>
            <a:endParaRPr lang="en-US" dirty="0"/>
          </a:p>
        </p:txBody>
      </p:sp>
      <p:sp>
        <p:nvSpPr>
          <p:cNvPr id="3" name="Subtitle 2"/>
          <p:cNvSpPr>
            <a:spLocks noGrp="1"/>
          </p:cNvSpPr>
          <p:nvPr>
            <p:ph type="subTitle" idx="1"/>
          </p:nvPr>
        </p:nvSpPr>
        <p:spPr>
          <a:xfrm>
            <a:off x="1562100" y="4682062"/>
            <a:ext cx="9070848" cy="457201"/>
          </a:xfrm>
        </p:spPr>
        <p:txBody>
          <a:bodyPr>
            <a:normAutofit/>
          </a:bodyPr>
          <a:lstStyle>
            <a:lvl1pPr marL="0" indent="0" algn="ctr">
              <a:spcBef>
                <a:spcPts val="0"/>
              </a:spcBef>
              <a:buNone/>
              <a:defRPr sz="1600" spc="80" baseline="0">
                <a:solidFill>
                  <a:schemeClr val="tx1"/>
                </a:solidFill>
              </a:defRPr>
            </a:lvl1pPr>
            <a:lvl2pPr marL="457200" indent="0" algn="ctr">
              <a:buNone/>
              <a:defRPr sz="1600"/>
            </a:lvl2pPr>
            <a:lvl3pPr marL="914400" indent="0" algn="ctr">
              <a:buNone/>
              <a:defRPr sz="16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20" name="Date Placeholder 19"/>
          <p:cNvSpPr>
            <a:spLocks noGrp="1"/>
          </p:cNvSpPr>
          <p:nvPr>
            <p:ph type="dt" sz="half" idx="10"/>
          </p:nvPr>
        </p:nvSpPr>
        <p:spPr>
          <a:xfrm>
            <a:off x="5318760" y="1341255"/>
            <a:ext cx="1554480" cy="527213"/>
          </a:xfrm>
        </p:spPr>
        <p:txBody>
          <a:bodyPr/>
          <a:lstStyle>
            <a:lvl1pPr algn="ctr">
              <a:defRPr sz="1300" spc="0" baseline="0">
                <a:solidFill>
                  <a:schemeClr val="tx1"/>
                </a:solidFill>
                <a:latin typeface="+mn-lt"/>
              </a:defRPr>
            </a:lvl1pPr>
          </a:lstStyle>
          <a:p>
            <a:fld id="{DDA51639-B2D6-4652-B8C3-1B4C224A7BAF}" type="datetimeFigureOut">
              <a:rPr lang="en-US" dirty="0"/>
              <a:t>3/7/2026</a:t>
            </a:fld>
            <a:endParaRPr lang="en-US" dirty="0"/>
          </a:p>
        </p:txBody>
      </p:sp>
      <p:sp>
        <p:nvSpPr>
          <p:cNvPr id="21" name="Footer Placeholder 20"/>
          <p:cNvSpPr>
            <a:spLocks noGrp="1"/>
          </p:cNvSpPr>
          <p:nvPr>
            <p:ph type="ftr" sz="quarter" idx="11"/>
          </p:nvPr>
        </p:nvSpPr>
        <p:spPr>
          <a:xfrm>
            <a:off x="1453896" y="5211060"/>
            <a:ext cx="5905500" cy="228600"/>
          </a:xfrm>
        </p:spPr>
        <p:txBody>
          <a:bodyPr/>
          <a:lstStyle>
            <a:lvl1pPr algn="l">
              <a:defRPr>
                <a:solidFill>
                  <a:schemeClr val="tx1">
                    <a:lumMod val="75000"/>
                    <a:lumOff val="25000"/>
                  </a:schemeClr>
                </a:solidFill>
              </a:defRPr>
            </a:lvl1pPr>
          </a:lstStyle>
          <a:p>
            <a:endParaRPr lang="en-US" dirty="0"/>
          </a:p>
        </p:txBody>
      </p:sp>
      <p:sp>
        <p:nvSpPr>
          <p:cNvPr id="22" name="Slide Number Placeholder 21"/>
          <p:cNvSpPr>
            <a:spLocks noGrp="1"/>
          </p:cNvSpPr>
          <p:nvPr>
            <p:ph type="sldNum" sz="quarter" idx="12"/>
          </p:nvPr>
        </p:nvSpPr>
        <p:spPr>
          <a:xfrm>
            <a:off x="8606919" y="5212080"/>
            <a:ext cx="2111881" cy="228600"/>
          </a:xfrm>
        </p:spPr>
        <p:txBody>
          <a:bodyPr/>
          <a:lstStyle>
            <a:lvl1pPr>
              <a:defRPr>
                <a:solidFill>
                  <a:schemeClr val="tx1">
                    <a:lumMod val="75000"/>
                    <a:lumOff val="25000"/>
                  </a:schemeClr>
                </a:solidFill>
              </a:defRPr>
            </a:lvl1pPr>
          </a:lstStyle>
          <a:p>
            <a:fld id="{4FAB73BC-B049-4115-A692-8D63A059BFB8}" type="slidenum">
              <a:rPr lang="en-US" dirty="0"/>
              <a:pPr/>
              <a:t>‹#›</a:t>
            </a:fld>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2FF5DD9-2C52-442D-92E2-8072C0C3D7CD}" type="datetimeFigureOut">
              <a:rPr lang="en-US" dirty="0"/>
              <a:t>3/7/2026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2"/>
      </p:bgRef>
    </p:bg>
    <p:spTree>
      <p:nvGrpSpPr>
        <p:cNvPr id="1" name=""/>
        <p:cNvGrpSpPr/>
        <p:nvPr/>
      </p:nvGrpSpPr>
      <p:grpSpPr>
        <a:xfrm>
          <a:off x="0" y="0"/>
          <a:ext cx="0" cy="0"/>
          <a:chOff x="0" y="0"/>
          <a:chExt cx="0" cy="0"/>
        </a:xfrm>
      </p:grpSpPr>
      <p:sp>
        <p:nvSpPr>
          <p:cNvPr id="22" name="Rectangle 21"/>
          <p:cNvSpPr/>
          <p:nvPr/>
        </p:nvSpPr>
        <p:spPr>
          <a:xfrm>
            <a:off x="0" y="0"/>
            <a:ext cx="12192000" cy="6858000"/>
          </a:xfrm>
          <a:prstGeom prst="rect">
            <a:avLst/>
          </a:prstGeom>
          <a:blipFill dpi="0" rotWithShape="1">
            <a:blip r:embed="rId2">
              <a:alphaModFix amt="45000"/>
              <a:duotone>
                <a:schemeClr val="accent2">
                  <a:shade val="45000"/>
                  <a:satMod val="135000"/>
                </a:schemeClr>
                <a:prstClr val="white"/>
              </a:duotone>
            </a:blip>
            <a:srcRect/>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3" name="Rectangle 22"/>
          <p:cNvSpPr/>
          <p:nvPr/>
        </p:nvSpPr>
        <p:spPr>
          <a:xfrm>
            <a:off x="1307870" y="1267730"/>
            <a:ext cx="9576262"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p:nvSpPr>
          <p:cNvPr id="24" name="Rectangle 23"/>
          <p:cNvSpPr/>
          <p:nvPr/>
        </p:nvSpPr>
        <p:spPr>
          <a:xfrm>
            <a:off x="1447800"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30" name="Rectangle 29"/>
          <p:cNvSpPr/>
          <p:nvPr/>
        </p:nvSpPr>
        <p:spPr>
          <a:xfrm>
            <a:off x="5135880" y="1267730"/>
            <a:ext cx="1920240" cy="7315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31" name="Group 30"/>
          <p:cNvGrpSpPr/>
          <p:nvPr/>
        </p:nvGrpSpPr>
        <p:grpSpPr>
          <a:xfrm>
            <a:off x="5250180" y="1267730"/>
            <a:ext cx="1691640" cy="645295"/>
            <a:chOff x="5318306" y="1386268"/>
            <a:chExt cx="1567331" cy="645295"/>
          </a:xfrm>
        </p:grpSpPr>
        <p:cxnSp>
          <p:nvCxnSpPr>
            <p:cNvPr id="32" name="Straight Connector 31"/>
            <p:cNvCxnSpPr/>
            <p:nvPr/>
          </p:nvCxnSpPr>
          <p:spPr>
            <a:xfrm>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title"/>
          </p:nvPr>
        </p:nvSpPr>
        <p:spPr>
          <a:xfrm>
            <a:off x="1563623" y="2094309"/>
            <a:ext cx="9070848" cy="2587752"/>
          </a:xfrm>
        </p:spPr>
        <p:txBody>
          <a:bodyPr anchor="ctr">
            <a:noAutofit/>
          </a:bodyPr>
          <a:lstStyle>
            <a:lvl1pPr algn="ctr">
              <a:lnSpc>
                <a:spcPct val="83000"/>
              </a:lnSpc>
              <a:defRPr lang="en-US" sz="7200" kern="1200" cap="all" spc="-100" baseline="0" dirty="0">
                <a:solidFill>
                  <a:schemeClr val="tx1">
                    <a:lumMod val="85000"/>
                    <a:lumOff val="15000"/>
                  </a:schemeClr>
                </a:solidFill>
                <a:effectLst/>
                <a:latin typeface="+mj-lt"/>
                <a:ea typeface="+mn-ea"/>
                <a:cs typeface="+mn-cs"/>
              </a:defRPr>
            </a:lvl1pPr>
          </a:lstStyle>
          <a:p>
            <a:r>
              <a:rPr lang="en-US"/>
              <a:t>Click to edit Master title style</a:t>
            </a:r>
            <a:endParaRPr lang="en-US" dirty="0"/>
          </a:p>
        </p:txBody>
      </p:sp>
      <p:sp>
        <p:nvSpPr>
          <p:cNvPr id="3" name="Text Placeholder 2"/>
          <p:cNvSpPr>
            <a:spLocks noGrp="1"/>
          </p:cNvSpPr>
          <p:nvPr>
            <p:ph type="body" idx="1"/>
          </p:nvPr>
        </p:nvSpPr>
        <p:spPr>
          <a:xfrm>
            <a:off x="1563624" y="4682062"/>
            <a:ext cx="9070848" cy="457200"/>
          </a:xfrm>
        </p:spPr>
        <p:txBody>
          <a:bodyPr anchor="t">
            <a:normAutofit/>
          </a:bodyPr>
          <a:lstStyle>
            <a:lvl1pPr marL="0" indent="0" algn="ctr">
              <a:buNone/>
              <a:defRPr sz="1600">
                <a:solidFill>
                  <a:schemeClr val="tx1"/>
                </a:solidFill>
                <a:effectLst/>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5321808" y="1344502"/>
            <a:ext cx="1554480" cy="530352"/>
          </a:xfrm>
        </p:spPr>
        <p:txBody>
          <a:bodyPr/>
          <a:lstStyle>
            <a:lvl1pPr algn="ctr">
              <a:defRPr lang="en-US" sz="1300" kern="1200" spc="0" baseline="0">
                <a:solidFill>
                  <a:schemeClr val="tx1"/>
                </a:solidFill>
                <a:latin typeface="+mn-lt"/>
                <a:ea typeface="+mn-ea"/>
                <a:cs typeface="+mn-cs"/>
              </a:defRPr>
            </a:lvl1pPr>
          </a:lstStyle>
          <a:p>
            <a:fld id="{C44961B7-6B89-48AB-966F-622E2788EECC}" type="datetimeFigureOut">
              <a:rPr lang="en-US" dirty="0"/>
              <a:t>3/7/2026</a:t>
            </a:fld>
            <a:endParaRPr lang="en-US" dirty="0"/>
          </a:p>
        </p:txBody>
      </p:sp>
      <p:sp>
        <p:nvSpPr>
          <p:cNvPr id="5" name="Footer Placeholder 4"/>
          <p:cNvSpPr>
            <a:spLocks noGrp="1"/>
          </p:cNvSpPr>
          <p:nvPr>
            <p:ph type="ftr" sz="quarter" idx="11"/>
          </p:nvPr>
        </p:nvSpPr>
        <p:spPr>
          <a:xfrm>
            <a:off x="1453553" y="5211060"/>
            <a:ext cx="5907024" cy="228600"/>
          </a:xfrm>
        </p:spPr>
        <p:txBody>
          <a:bodyPr/>
          <a:lstStyle>
            <a:lvl1pPr algn="l">
              <a:defRPr/>
            </a:lvl1pPr>
          </a:lstStyle>
          <a:p>
            <a:endParaRPr lang="en-US" dirty="0"/>
          </a:p>
        </p:txBody>
      </p:sp>
      <p:sp>
        <p:nvSpPr>
          <p:cNvPr id="6" name="Slide Number Placeholder 5"/>
          <p:cNvSpPr>
            <a:spLocks noGrp="1"/>
          </p:cNvSpPr>
          <p:nvPr>
            <p:ph type="sldNum" sz="quarter" idx="12"/>
          </p:nvPr>
        </p:nvSpPr>
        <p:spPr>
          <a:xfrm>
            <a:off x="8604504" y="5211060"/>
            <a:ext cx="2112264" cy="228600"/>
          </a:xfrm>
        </p:spPr>
        <p:txBody>
          <a:bodyPr/>
          <a:lstStyle/>
          <a:p>
            <a:fld id="{4FAB73BC-B049-4115-A692-8D63A059BFB8}" type="slidenum">
              <a:rPr lang="en-US" dirty="0"/>
              <a:t>‹#›</a:t>
            </a:fld>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066800" y="2103120"/>
            <a:ext cx="475488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370320" y="2103120"/>
            <a:ext cx="475488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DBD3D6FB-79CC-4683-A046-BBE785BA1BED}" type="datetimeFigureOut">
              <a:rPr lang="en-US" dirty="0"/>
              <a:t>3/7/2026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069848" y="2074334"/>
            <a:ext cx="4754880" cy="640080"/>
          </a:xfrm>
        </p:spPr>
        <p:txBody>
          <a:bodyPr anchor="ctr">
            <a:normAutofit/>
          </a:bodyPr>
          <a:lstStyle>
            <a:lvl1pPr marL="0" indent="0" algn="ctr">
              <a:spcBef>
                <a:spcPts val="0"/>
              </a:spcBef>
              <a:buNone/>
              <a:defRPr sz="1900" b="0">
                <a:solidFill>
                  <a:schemeClr val="tx2"/>
                </a:solidFill>
                <a:latin typeface="+mn-lt"/>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69848" y="2755898"/>
            <a:ext cx="475488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373368" y="2074334"/>
            <a:ext cx="4754880" cy="640080"/>
          </a:xfrm>
        </p:spPr>
        <p:txBody>
          <a:bodyPr anchor="ctr">
            <a:normAutofit/>
          </a:bodyPr>
          <a:lstStyle>
            <a:lvl1pPr marL="0" indent="0" algn="ctr">
              <a:spcBef>
                <a:spcPts val="0"/>
              </a:spcBef>
              <a:buNone/>
              <a:defRPr sz="1900" b="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373368" y="2756581"/>
            <a:ext cx="475488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512B3E8-48F1-4B23-8498-D8A04A81EC9C}" type="datetimeFigureOut">
              <a:rPr lang="en-US" dirty="0"/>
              <a:t>3/7/2026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10B90D90-AA62-404D-A741-635B4370F9CB}" type="datetimeFigureOut">
              <a:rPr lang="en-US" dirty="0"/>
              <a:t>3/7/2026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57002E4-6836-46D1-9DBB-3C27C0DD3A89}" type="datetimeFigureOut">
              <a:rPr lang="en-US" dirty="0"/>
              <a:t>3/7/2026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6" name="Rectangle 15"/>
          <p:cNvSpPr/>
          <p:nvPr/>
        </p:nvSpPr>
        <p:spPr>
          <a:xfrm>
            <a:off x="245529" y="237744"/>
            <a:ext cx="8531352" cy="638251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9020386" y="237744"/>
            <a:ext cx="2926080" cy="63825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296400" y="607392"/>
            <a:ext cx="2430780" cy="1645920"/>
          </a:xfrm>
        </p:spPr>
        <p:txBody>
          <a:bodyPr anchor="b">
            <a:normAutofit/>
          </a:bodyPr>
          <a:lstStyle>
            <a:lvl1pPr algn="l" defTabSz="914400" rtl="0" eaLnBrk="1" latinLnBrk="0" hangingPunct="1">
              <a:lnSpc>
                <a:spcPct val="90000"/>
              </a:lnSpc>
              <a:spcBef>
                <a:spcPct val="0"/>
              </a:spcBef>
              <a:buNone/>
              <a:defRPr lang="en-US" sz="2800" b="0" kern="1200" cap="none" spc="0" baseline="0" dirty="0">
                <a:solidFill>
                  <a:srgbClr val="FFFFFF"/>
                </a:solidFill>
                <a:effectLst/>
                <a:latin typeface="+mj-lt"/>
                <a:ea typeface="+mn-ea"/>
                <a:cs typeface="+mn-cs"/>
              </a:defRPr>
            </a:lvl1pPr>
          </a:lstStyle>
          <a:p>
            <a:r>
              <a:rPr lang="en-US"/>
              <a:t>Click to edit Master title style</a:t>
            </a:r>
            <a:endParaRPr lang="en-US" dirty="0"/>
          </a:p>
        </p:txBody>
      </p:sp>
      <p:sp>
        <p:nvSpPr>
          <p:cNvPr id="3" name="Content Placeholder 2"/>
          <p:cNvSpPr>
            <a:spLocks noGrp="1"/>
          </p:cNvSpPr>
          <p:nvPr>
            <p:ph idx="1"/>
          </p:nvPr>
        </p:nvSpPr>
        <p:spPr>
          <a:xfrm>
            <a:off x="685800" y="609600"/>
            <a:ext cx="7772400" cy="53340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9296400" y="2286000"/>
            <a:ext cx="2430780" cy="3505200"/>
          </a:xfrm>
        </p:spPr>
        <p:txBody>
          <a:bodyPr>
            <a:normAutofit/>
          </a:bodyPr>
          <a:lstStyle>
            <a:lvl1pPr marL="0" indent="0">
              <a:lnSpc>
                <a:spcPct val="110000"/>
              </a:lnSpc>
              <a:spcBef>
                <a:spcPts val="800"/>
              </a:spcBef>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1CF131DD-A141-4471-BCF9-C6073EDD7E20}" type="datetimeFigureOut">
              <a:rPr lang="en-US" dirty="0"/>
              <a:t>3/7/2026</a:t>
            </a:fld>
            <a:endParaRPr lang="en-US" dirty="0"/>
          </a:p>
        </p:txBody>
      </p:sp>
      <p:sp>
        <p:nvSpPr>
          <p:cNvPr id="9" name="Footer Placeholder 8"/>
          <p:cNvSpPr>
            <a:spLocks noGrp="1"/>
          </p:cNvSpPr>
          <p:nvPr>
            <p:ph type="ftr" sz="quarter" idx="11"/>
          </p:nvPr>
        </p:nvSpPr>
        <p:spPr/>
        <p:txBody>
          <a:bodyPr/>
          <a:lstStyle>
            <a:lvl1pPr algn="r">
              <a:defRPr/>
            </a:lvl1pPr>
          </a:lstStyle>
          <a:p>
            <a:endParaRPr lang="en-US" dirty="0"/>
          </a:p>
        </p:txBody>
      </p:sp>
      <p:sp>
        <p:nvSpPr>
          <p:cNvPr id="11" name="Slide Number Placeholder 10"/>
          <p:cNvSpPr>
            <a:spLocks noGrp="1"/>
          </p:cNvSpPr>
          <p:nvPr>
            <p:ph type="sldNum" sz="quarter" idx="12"/>
          </p:nvPr>
        </p:nvSpPr>
        <p:spPr>
          <a:xfrm>
            <a:off x="10393677" y="6223002"/>
            <a:ext cx="1463040" cy="274320"/>
          </a:xfrm>
        </p:spPr>
        <p:txBody>
          <a:bodyPr/>
          <a:lstStyle>
            <a:lvl1pPr>
              <a:defRPr>
                <a:solidFill>
                  <a:srgbClr val="FFFFFF"/>
                </a:solidFill>
              </a:defRPr>
            </a:lvl1pPr>
          </a:lstStyle>
          <a:p>
            <a:fld id="{4FAB73BC-B049-4115-A692-8D63A059BFB8}" type="slidenum">
              <a:rPr lang="en-US" dirty="0"/>
              <a:pPr/>
              <a:t>‹#›</a:t>
            </a:fld>
            <a:endParaRPr lang="en-US" dirty="0"/>
          </a:p>
        </p:txBody>
      </p:sp>
      <p:sp>
        <p:nvSpPr>
          <p:cNvPr id="12" name="Rectangle 11"/>
          <p:cNvSpPr/>
          <p:nvPr/>
        </p:nvSpPr>
        <p:spPr>
          <a:xfrm>
            <a:off x="9157546" y="374904"/>
            <a:ext cx="2651760" cy="6108192"/>
          </a:xfrm>
          <a:prstGeom prst="rect">
            <a:avLst/>
          </a:prstGeom>
          <a:noFill/>
          <a:ln w="63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4" name="Rectangle 13"/>
          <p:cNvSpPr/>
          <p:nvPr/>
        </p:nvSpPr>
        <p:spPr>
          <a:xfrm>
            <a:off x="9020386" y="237744"/>
            <a:ext cx="2926080" cy="63825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296400" y="603504"/>
            <a:ext cx="2432304" cy="1645920"/>
          </a:xfrm>
        </p:spPr>
        <p:txBody>
          <a:bodyPr anchor="b">
            <a:noAutofit/>
          </a:bodyPr>
          <a:lstStyle>
            <a:lvl1pPr algn="l">
              <a:defRPr sz="2800" b="0">
                <a:solidFill>
                  <a:srgbClr val="FFFFFF"/>
                </a:solidFill>
                <a:latin typeface="+mj-lt"/>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228599" y="237744"/>
            <a:ext cx="8531352" cy="6382512"/>
          </a:xfrm>
          <a:solidFill>
            <a:schemeClr val="accent1">
              <a:lumMod val="60000"/>
              <a:lumOff val="40000"/>
            </a:schemeClr>
          </a:solidFill>
          <a:ln>
            <a:noFill/>
          </a:ln>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296400" y="2286000"/>
            <a:ext cx="2432304" cy="3502152"/>
          </a:xfrm>
        </p:spPr>
        <p:txBody>
          <a:bodyPr>
            <a:normAutofit/>
          </a:bodyPr>
          <a:lstStyle>
            <a:lvl1pPr marL="0" indent="0" algn="l">
              <a:lnSpc>
                <a:spcPct val="110000"/>
              </a:lnSpc>
              <a:spcBef>
                <a:spcPts val="800"/>
              </a:spcBef>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solidFill>
                  <a:srgbClr val="FFFFFF"/>
                </a:solidFill>
                <a:effectLst>
                  <a:outerShdw blurRad="12700" dist="6350" dir="2700000" algn="tl" rotWithShape="0">
                    <a:prstClr val="black">
                      <a:alpha val="40000"/>
                    </a:prstClr>
                  </a:outerShdw>
                </a:effectLst>
              </a:defRPr>
            </a:lvl1pPr>
          </a:lstStyle>
          <a:p>
            <a:fld id="{AB334A90-EB03-42F3-8859-2C2B2724C058}" type="datetimeFigureOut">
              <a:rPr lang="en-US" dirty="0"/>
              <a:t>3/7/2026</a:t>
            </a:fld>
            <a:endParaRPr lang="en-US" dirty="0"/>
          </a:p>
        </p:txBody>
      </p:sp>
      <p:sp>
        <p:nvSpPr>
          <p:cNvPr id="6" name="Footer Placeholder 5"/>
          <p:cNvSpPr>
            <a:spLocks noGrp="1"/>
          </p:cNvSpPr>
          <p:nvPr>
            <p:ph type="ftr" sz="quarter" idx="11"/>
          </p:nvPr>
        </p:nvSpPr>
        <p:spPr/>
        <p:txBody>
          <a:bodyPr/>
          <a:lstStyle>
            <a:lvl1pPr marL="0" algn="r" defTabSz="914400" rtl="0" eaLnBrk="1" latinLnBrk="0" hangingPunct="1">
              <a:defRPr lang="en-US" sz="1000" kern="1200" dirty="0">
                <a:solidFill>
                  <a:srgbClr val="FFFFFF"/>
                </a:solidFill>
                <a:effectLst>
                  <a:outerShdw blurRad="12700" dist="6350" dir="2700000" algn="tl" rotWithShape="0">
                    <a:prstClr val="black">
                      <a:alpha val="40000"/>
                    </a:prstClr>
                  </a:outerShdw>
                </a:effectLst>
                <a:latin typeface="+mn-lt"/>
                <a:ea typeface="+mn-ea"/>
                <a:cs typeface="+mn-cs"/>
              </a:defRPr>
            </a:lvl1pPr>
          </a:lstStyle>
          <a:p>
            <a:endParaRPr lang="en-US" dirty="0"/>
          </a:p>
        </p:txBody>
      </p:sp>
      <p:sp>
        <p:nvSpPr>
          <p:cNvPr id="7" name="Slide Number Placeholder 6"/>
          <p:cNvSpPr>
            <a:spLocks noGrp="1"/>
          </p:cNvSpPr>
          <p:nvPr>
            <p:ph type="sldNum" sz="quarter" idx="12"/>
          </p:nvPr>
        </p:nvSpPr>
        <p:spPr>
          <a:xfrm>
            <a:off x="10396728" y="6227064"/>
            <a:ext cx="1463040" cy="274320"/>
          </a:xfrm>
        </p:spPr>
        <p:txBody>
          <a:bodyPr/>
          <a:lstStyle>
            <a:lvl1pPr>
              <a:defRPr>
                <a:solidFill>
                  <a:srgbClr val="FFFFFF"/>
                </a:solidFill>
              </a:defRPr>
            </a:lvl1pPr>
          </a:lstStyle>
          <a:p>
            <a:fld id="{4FAB73BC-B049-4115-A692-8D63A059BFB8}" type="slidenum">
              <a:rPr lang="en-US" dirty="0"/>
              <a:pPr/>
              <a:t>‹#›</a:t>
            </a:fld>
            <a:endParaRPr lang="en-US" dirty="0"/>
          </a:p>
        </p:txBody>
      </p:sp>
      <p:sp>
        <p:nvSpPr>
          <p:cNvPr id="10" name="Rectangle 9"/>
          <p:cNvSpPr/>
          <p:nvPr/>
        </p:nvSpPr>
        <p:spPr>
          <a:xfrm>
            <a:off x="9157546" y="374904"/>
            <a:ext cx="2651760" cy="6108192"/>
          </a:xfrm>
          <a:prstGeom prst="rect">
            <a:avLst/>
          </a:prstGeom>
          <a:noFill/>
          <a:ln w="63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11A6AA8-A04B-4104-9AE2-BD48D340E27F}" type="datetimeFigureOut">
              <a:rPr lang="en-US" dirty="0"/>
              <a:t>3/7/2026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1600" y="762000"/>
            <a:ext cx="2362200" cy="52578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762000"/>
            <a:ext cx="8077200" cy="52578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4E0BF79-FAC6-4A96-8DE1-F7B82E2E1652}" type="datetimeFigureOut">
              <a:rPr lang="en-US" dirty="0"/>
              <a:t>3/7/2026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234696" y="237744"/>
            <a:ext cx="11722608" cy="6382512"/>
          </a:xfrm>
          <a:prstGeom prst="rect">
            <a:avLst/>
          </a:prstGeom>
          <a:solidFill>
            <a:schemeClr val="bg2"/>
          </a:solidFill>
          <a:ln w="6350" cap="flat" cmpd="sng" algn="ctr">
            <a:noFill/>
            <a:prstDash val="solid"/>
          </a:ln>
          <a:effectLst>
            <a:softEdge rad="0"/>
          </a:effectLst>
        </p:spPr>
      </p:sp>
      <p:sp>
        <p:nvSpPr>
          <p:cNvPr id="2" name="Title Placeholder 1"/>
          <p:cNvSpPr>
            <a:spLocks noGrp="1"/>
          </p:cNvSpPr>
          <p:nvPr>
            <p:ph type="title"/>
          </p:nvPr>
        </p:nvSpPr>
        <p:spPr>
          <a:xfrm>
            <a:off x="1066800" y="642594"/>
            <a:ext cx="10058400" cy="137160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066800" y="2103120"/>
            <a:ext cx="10058400" cy="393192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274320" y="6307672"/>
            <a:ext cx="2743200" cy="274320"/>
          </a:xfrm>
          <a:prstGeom prst="rect">
            <a:avLst/>
          </a:prstGeom>
        </p:spPr>
        <p:txBody>
          <a:bodyPr vert="horz" lIns="91440" tIns="45720" rIns="91440" bIns="45720" rtlCol="0" anchor="b"/>
          <a:lstStyle>
            <a:lvl1pPr algn="l">
              <a:defRPr sz="1000">
                <a:solidFill>
                  <a:schemeClr val="tx1">
                    <a:lumMod val="75000"/>
                    <a:lumOff val="25000"/>
                  </a:schemeClr>
                </a:solidFill>
              </a:defRPr>
            </a:lvl1pPr>
          </a:lstStyle>
          <a:p>
            <a:fld id="{CBC48EC7-AF6A-48D3-8284-14BACBEBDD84}" type="datetimeFigureOut">
              <a:rPr lang="en-US" dirty="0"/>
              <a:t>3/7/2026</a:t>
            </a:fld>
            <a:endParaRPr lang="en-US" dirty="0"/>
          </a:p>
        </p:txBody>
      </p:sp>
      <p:sp>
        <p:nvSpPr>
          <p:cNvPr id="5" name="Footer Placeholder 4"/>
          <p:cNvSpPr>
            <a:spLocks noGrp="1"/>
          </p:cNvSpPr>
          <p:nvPr>
            <p:ph type="ftr" sz="quarter" idx="3"/>
          </p:nvPr>
        </p:nvSpPr>
        <p:spPr>
          <a:xfrm>
            <a:off x="3489960" y="6307672"/>
            <a:ext cx="5212080" cy="274320"/>
          </a:xfrm>
          <a:prstGeom prst="rect">
            <a:avLst/>
          </a:prstGeom>
        </p:spPr>
        <p:txBody>
          <a:bodyPr vert="horz" lIns="91440" tIns="45720" rIns="91440" bIns="45720" rtlCol="0" anchor="b"/>
          <a:lstStyle>
            <a:lvl1pPr algn="ctr">
              <a:defRPr sz="1000">
                <a:solidFill>
                  <a:schemeClr val="tx1">
                    <a:lumMod val="75000"/>
                    <a:lumOff val="25000"/>
                  </a:schemeClr>
                </a:solidFill>
              </a:defRPr>
            </a:lvl1pPr>
          </a:lstStyle>
          <a:p>
            <a:endParaRPr lang="en-US" dirty="0"/>
          </a:p>
        </p:txBody>
      </p:sp>
      <p:sp>
        <p:nvSpPr>
          <p:cNvPr id="6" name="Slide Number Placeholder 5"/>
          <p:cNvSpPr>
            <a:spLocks noGrp="1"/>
          </p:cNvSpPr>
          <p:nvPr>
            <p:ph type="sldNum" sz="quarter" idx="4"/>
          </p:nvPr>
        </p:nvSpPr>
        <p:spPr>
          <a:xfrm>
            <a:off x="10469880" y="6307672"/>
            <a:ext cx="1463040" cy="274320"/>
          </a:xfrm>
          <a:prstGeom prst="rect">
            <a:avLst/>
          </a:prstGeom>
        </p:spPr>
        <p:txBody>
          <a:bodyPr vert="horz" lIns="91440" tIns="45720" rIns="91440" bIns="45720" rtlCol="0" anchor="b"/>
          <a:lstStyle>
            <a:lvl1pPr algn="r">
              <a:defRPr sz="1000">
                <a:solidFill>
                  <a:schemeClr val="tx1">
                    <a:lumMod val="75000"/>
                    <a:lumOff val="25000"/>
                  </a:schemeClr>
                </a:solidFill>
              </a:defRPr>
            </a:lvl1pPr>
          </a:lstStyle>
          <a:p>
            <a:fld id="{4FAB73BC-B049-4115-A692-8D63A059BFB8}"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769" r:id="rId1"/>
    <p:sldLayoutId id="2147483770" r:id="rId2"/>
    <p:sldLayoutId id="2147483771" r:id="rId3"/>
    <p:sldLayoutId id="2147483772" r:id="rId4"/>
    <p:sldLayoutId id="2147483773" r:id="rId5"/>
    <p:sldLayoutId id="2147483774" r:id="rId6"/>
    <p:sldLayoutId id="2147483775" r:id="rId7"/>
    <p:sldLayoutId id="2147483776" r:id="rId8"/>
    <p:sldLayoutId id="2147483777" r:id="rId9"/>
    <p:sldLayoutId id="2147483778" r:id="rId10"/>
    <p:sldLayoutId id="2147483779" r:id="rId11"/>
  </p:sldLayoutIdLst>
  <p:hf sldNum="0" hdr="0" ftr="0" dt="0"/>
  <p:txStyles>
    <p:titleStyle>
      <a:lvl1pPr algn="l" defTabSz="914400" rtl="0" eaLnBrk="1" latinLnBrk="0" hangingPunct="1">
        <a:lnSpc>
          <a:spcPct val="90000"/>
        </a:lnSpc>
        <a:spcBef>
          <a:spcPct val="0"/>
        </a:spcBef>
        <a:buNone/>
        <a:defRPr lang="en-US" sz="4800" kern="1200" cap="none" spc="0" baseline="0" dirty="0">
          <a:solidFill>
            <a:schemeClr val="tx1">
              <a:lumMod val="85000"/>
              <a:lumOff val="15000"/>
            </a:schemeClr>
          </a:solidFill>
          <a:effectLst/>
          <a:latin typeface="+mj-lt"/>
          <a:ea typeface="+mn-ea"/>
          <a:cs typeface="+mn-cs"/>
        </a:defRPr>
      </a:lvl1pPr>
    </p:titleStyle>
    <p:bodyStyle>
      <a:lvl1pPr marL="182880" indent="-182880" algn="l" defTabSz="914400" rtl="0" eaLnBrk="1" latinLnBrk="0" hangingPunct="1">
        <a:lnSpc>
          <a:spcPct val="100000"/>
        </a:lnSpc>
        <a:spcBef>
          <a:spcPts val="900"/>
        </a:spcBef>
        <a:spcAft>
          <a:spcPts val="0"/>
        </a:spcAft>
        <a:buClr>
          <a:schemeClr val="tx1">
            <a:lumMod val="85000"/>
            <a:lumOff val="15000"/>
          </a:schemeClr>
        </a:buClr>
        <a:buFont typeface="Garamond" pitchFamily="18" charset="0"/>
        <a:buChar char="◦"/>
        <a:defRPr sz="1800" kern="1200">
          <a:solidFill>
            <a:schemeClr val="tx1"/>
          </a:solidFill>
          <a:latin typeface="+mn-lt"/>
          <a:ea typeface="+mn-ea"/>
          <a:cs typeface="+mn-cs"/>
        </a:defRPr>
      </a:lvl1pPr>
      <a:lvl2pPr marL="45720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600" kern="1200">
          <a:solidFill>
            <a:schemeClr val="tx1"/>
          </a:solidFill>
          <a:latin typeface="+mn-lt"/>
          <a:ea typeface="+mn-ea"/>
          <a:cs typeface="+mn-cs"/>
        </a:defRPr>
      </a:lvl2pPr>
      <a:lvl3pPr marL="73152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3pPr>
      <a:lvl4pPr marL="100584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4pPr>
      <a:lvl5pPr marL="128016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5pPr>
      <a:lvl6pPr marL="16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6pPr>
      <a:lvl7pPr marL="19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7pPr>
      <a:lvl8pPr marL="22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8pPr>
      <a:lvl9pPr marL="25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7234C3-5599-6F3F-1A66-A4BAF2C8896B}"/>
              </a:ext>
            </a:extLst>
          </p:cNvPr>
          <p:cNvSpPr>
            <a:spLocks noGrp="1"/>
          </p:cNvSpPr>
          <p:nvPr>
            <p:ph type="ctrTitle"/>
          </p:nvPr>
        </p:nvSpPr>
        <p:spPr>
          <a:xfrm>
            <a:off x="1561708" y="1468073"/>
            <a:ext cx="9068586" cy="3213990"/>
          </a:xfrm>
        </p:spPr>
        <p:txBody>
          <a:bodyPr/>
          <a:lstStyle/>
          <a:p>
            <a:br>
              <a:rPr lang="en-US" sz="4400" b="1" kern="100" dirty="0">
                <a:effectLst/>
                <a:latin typeface="Times New Roman" panose="02020603050405020304" pitchFamily="18" charset="0"/>
                <a:ea typeface="Calibri" panose="020F0502020204030204" pitchFamily="34" charset="0"/>
                <a:cs typeface="Times New Roman" panose="02020603050405020304" pitchFamily="18" charset="0"/>
              </a:rPr>
            </a:br>
            <a:br>
              <a:rPr lang="en-US" sz="4400" b="1" kern="100" dirty="0">
                <a:effectLst/>
                <a:latin typeface="Times New Roman" panose="02020603050405020304" pitchFamily="18" charset="0"/>
                <a:ea typeface="Calibri" panose="020F0502020204030204" pitchFamily="34" charset="0"/>
                <a:cs typeface="Times New Roman" panose="02020603050405020304" pitchFamily="18" charset="0"/>
              </a:rPr>
            </a:br>
            <a:r>
              <a:rPr lang="en-US" sz="4400" b="1" kern="100" dirty="0">
                <a:effectLst/>
                <a:latin typeface="Times New Roman" panose="02020603050405020304" pitchFamily="18" charset="0"/>
                <a:ea typeface="Calibri" panose="020F0502020204030204" pitchFamily="34" charset="0"/>
                <a:cs typeface="Times New Roman" panose="02020603050405020304" pitchFamily="18" charset="0"/>
              </a:rPr>
              <a:t>EXTENSION WORK</a:t>
            </a:r>
            <a:br>
              <a:rPr lang="en-US" sz="4400" b="1" kern="100" dirty="0">
                <a:effectLst/>
                <a:latin typeface="Times New Roman" panose="02020603050405020304" pitchFamily="18" charset="0"/>
                <a:ea typeface="Calibri" panose="020F0502020204030204" pitchFamily="34" charset="0"/>
                <a:cs typeface="Times New Roman" panose="02020603050405020304" pitchFamily="18" charset="0"/>
              </a:rPr>
            </a:br>
            <a:r>
              <a:rPr lang="en-US" sz="4400" b="1" kern="100" dirty="0">
                <a:effectLst/>
                <a:latin typeface="Times New Roman" panose="02020603050405020304" pitchFamily="18" charset="0"/>
                <a:ea typeface="Calibri" panose="020F0502020204030204" pitchFamily="34" charset="0"/>
                <a:cs typeface="Times New Roman" panose="02020603050405020304" pitchFamily="18" charset="0"/>
              </a:rPr>
              <a:t> IN THE </a:t>
            </a:r>
            <a:br>
              <a:rPr lang="en-US" sz="4400" b="1" kern="100" dirty="0">
                <a:effectLst/>
                <a:latin typeface="Times New Roman" panose="02020603050405020304" pitchFamily="18" charset="0"/>
                <a:ea typeface="Calibri" panose="020F0502020204030204" pitchFamily="34" charset="0"/>
                <a:cs typeface="Times New Roman" panose="02020603050405020304" pitchFamily="18" charset="0"/>
              </a:rPr>
            </a:br>
            <a:r>
              <a:rPr lang="en-US" sz="4400" b="1" kern="100" dirty="0">
                <a:effectLst/>
                <a:latin typeface="Times New Roman" panose="02020603050405020304" pitchFamily="18" charset="0"/>
                <a:ea typeface="Calibri" panose="020F0502020204030204" pitchFamily="34" charset="0"/>
                <a:cs typeface="Times New Roman" panose="02020603050405020304" pitchFamily="18" charset="0"/>
              </a:rPr>
              <a:t>LEGION OF </a:t>
            </a:r>
            <a:r>
              <a:rPr lang="en-US" sz="4400" b="1" kern="100" dirty="0" err="1">
                <a:effectLst/>
                <a:latin typeface="Times New Roman" panose="02020603050405020304" pitchFamily="18" charset="0"/>
                <a:ea typeface="Calibri" panose="020F0502020204030204" pitchFamily="34" charset="0"/>
                <a:cs typeface="Times New Roman" panose="02020603050405020304" pitchFamily="18" charset="0"/>
              </a:rPr>
              <a:t>MARy</a:t>
            </a:r>
            <a:br>
              <a:rPr lang="en-US" sz="4400" b="1" kern="100" dirty="0">
                <a:effectLst/>
                <a:latin typeface="Times New Roman" panose="02020603050405020304" pitchFamily="18" charset="0"/>
                <a:ea typeface="Calibri" panose="020F0502020204030204" pitchFamily="34" charset="0"/>
                <a:cs typeface="Times New Roman" panose="02020603050405020304" pitchFamily="18" charset="0"/>
              </a:rPr>
            </a:br>
            <a:endParaRPr lang="en-US" dirty="0"/>
          </a:p>
        </p:txBody>
      </p:sp>
      <p:sp>
        <p:nvSpPr>
          <p:cNvPr id="3" name="Subtitle 2">
            <a:extLst>
              <a:ext uri="{FF2B5EF4-FFF2-40B4-BE49-F238E27FC236}">
                <a16:creationId xmlns:a16="http://schemas.microsoft.com/office/drawing/2014/main" id="{0F58D4C5-A465-CB06-398F-7982EF24CA71}"/>
              </a:ext>
            </a:extLst>
          </p:cNvPr>
          <p:cNvSpPr>
            <a:spLocks noGrp="1"/>
          </p:cNvSpPr>
          <p:nvPr>
            <p:ph type="subTitle" idx="1"/>
          </p:nvPr>
        </p:nvSpPr>
        <p:spPr/>
        <p:txBody>
          <a:bodyPr/>
          <a:lstStyle/>
          <a:p>
            <a:r>
              <a:rPr lang="en-US" b="1" dirty="0"/>
              <a:t>SR. SEGGY ACOSTA</a:t>
            </a:r>
          </a:p>
        </p:txBody>
      </p:sp>
      <p:pic>
        <p:nvPicPr>
          <p:cNvPr id="4" name="Picture 3">
            <a:extLst>
              <a:ext uri="{FF2B5EF4-FFF2-40B4-BE49-F238E27FC236}">
                <a16:creationId xmlns:a16="http://schemas.microsoft.com/office/drawing/2014/main" id="{0073DDDD-830B-25DE-A8FA-D2CD4C17AC4A}"/>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622047" y="2071180"/>
            <a:ext cx="1028700" cy="2413635"/>
          </a:xfrm>
          <a:prstGeom prst="rect">
            <a:avLst/>
          </a:prstGeom>
          <a:noFill/>
          <a:ln>
            <a:noFill/>
          </a:ln>
        </p:spPr>
      </p:pic>
    </p:spTree>
    <p:extLst>
      <p:ext uri="{BB962C8B-B14F-4D97-AF65-F5344CB8AC3E}">
        <p14:creationId xmlns:p14="http://schemas.microsoft.com/office/powerpoint/2010/main" val="367963157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70482F-45AB-20FE-D544-7A2245532496}"/>
              </a:ext>
            </a:extLst>
          </p:cNvPr>
          <p:cNvSpPr>
            <a:spLocks noGrp="1"/>
          </p:cNvSpPr>
          <p:nvPr>
            <p:ph type="title"/>
          </p:nvPr>
        </p:nvSpPr>
        <p:spPr>
          <a:xfrm>
            <a:off x="9169167" y="377505"/>
            <a:ext cx="2559537" cy="6048461"/>
          </a:xfrm>
        </p:spPr>
        <p:txBody>
          <a:bodyPr/>
          <a:lstStyle/>
          <a:p>
            <a:r>
              <a:rPr lang="en-US" sz="1600" b="1" kern="100" dirty="0">
                <a:effectLst/>
                <a:latin typeface="Times New Roman" panose="02020603050405020304" pitchFamily="18" charset="0"/>
                <a:ea typeface="Calibri" panose="020F0502020204030204" pitchFamily="34" charset="0"/>
                <a:cs typeface="Times New Roman" panose="02020603050405020304" pitchFamily="18" charset="0"/>
              </a:rPr>
              <a:t>WHAT IS EXTENSION?</a:t>
            </a:r>
            <a:br>
              <a:rPr lang="en-US" sz="1600" b="1" kern="100" dirty="0">
                <a:effectLst/>
                <a:latin typeface="Times New Roman" panose="02020603050405020304" pitchFamily="18" charset="0"/>
                <a:ea typeface="Calibri" panose="020F0502020204030204" pitchFamily="34" charset="0"/>
                <a:cs typeface="Times New Roman" panose="02020603050405020304" pitchFamily="18" charset="0"/>
              </a:rPr>
            </a:br>
            <a:br>
              <a:rPr lang="en-US" sz="1600" b="1" kern="100" dirty="0">
                <a:effectLst/>
                <a:latin typeface="Times New Roman" panose="02020603050405020304" pitchFamily="18" charset="0"/>
                <a:ea typeface="Calibri" panose="020F0502020204030204" pitchFamily="34" charset="0"/>
                <a:cs typeface="Times New Roman" panose="02020603050405020304" pitchFamily="18" charset="0"/>
              </a:rPr>
            </a:br>
            <a:r>
              <a:rPr lang="en-US" sz="1800" kern="100" dirty="0">
                <a:effectLst/>
                <a:latin typeface="Times New Roman" panose="02020603050405020304" pitchFamily="18" charset="0"/>
                <a:ea typeface="Calibri" panose="020F0502020204030204" pitchFamily="34" charset="0"/>
                <a:cs typeface="Times New Roman" panose="02020603050405020304" pitchFamily="18" charset="0"/>
              </a:rPr>
              <a:t>Extension is a plan of action to establish a Legion of Mary praesidium where they are none existent. This could be surrounding parishes with absence of a praesidium, a diocese where there is no Legion of Mary presence or on a larger scale, any territory where Legion presence is non-existent. A legionary serves as a lay missionary for the time-tested instrument in the propagation of the Catholic Faith.</a:t>
            </a:r>
            <a:br>
              <a:rPr lang="en-US" sz="1800" kern="100" dirty="0">
                <a:effectLst/>
                <a:latin typeface="Calibri" panose="020F0502020204030204" pitchFamily="34" charset="0"/>
                <a:ea typeface="Calibri" panose="020F0502020204030204" pitchFamily="34" charset="0"/>
                <a:cs typeface="Times New Roman" panose="02020603050405020304" pitchFamily="18" charset="0"/>
              </a:rPr>
            </a:br>
            <a:endParaRPr lang="en-US" dirty="0"/>
          </a:p>
        </p:txBody>
      </p:sp>
      <p:sp>
        <p:nvSpPr>
          <p:cNvPr id="4" name="Text Placeholder 3">
            <a:extLst>
              <a:ext uri="{FF2B5EF4-FFF2-40B4-BE49-F238E27FC236}">
                <a16:creationId xmlns:a16="http://schemas.microsoft.com/office/drawing/2014/main" id="{42ED2D02-DDBC-2260-93FB-A82F3FB7896E}"/>
              </a:ext>
            </a:extLst>
          </p:cNvPr>
          <p:cNvSpPr>
            <a:spLocks noGrp="1"/>
          </p:cNvSpPr>
          <p:nvPr>
            <p:ph type="body" sz="half" idx="2"/>
          </p:nvPr>
        </p:nvSpPr>
        <p:spPr>
          <a:xfrm>
            <a:off x="9169166" y="146807"/>
            <a:ext cx="2634143" cy="6333687"/>
          </a:xfrm>
        </p:spPr>
        <p:txBody>
          <a:bodyPr/>
          <a:lstStyle/>
          <a:p>
            <a:endParaRPr lang="en-US" dirty="0"/>
          </a:p>
        </p:txBody>
      </p:sp>
      <p:pic>
        <p:nvPicPr>
          <p:cNvPr id="5" name="Picture Placeholder 4" descr="Legion of Mary - english - Les Pavillons de Lourdes">
            <a:extLst>
              <a:ext uri="{FF2B5EF4-FFF2-40B4-BE49-F238E27FC236}">
                <a16:creationId xmlns:a16="http://schemas.microsoft.com/office/drawing/2014/main" id="{2402335B-475C-2BF3-66E4-F05FB78B41DF}"/>
              </a:ext>
            </a:extLst>
          </p:cNvPr>
          <p:cNvPicPr>
            <a:picLocks noGrp="1" noChangeAspect="1"/>
          </p:cNvPicPr>
          <p:nvPr>
            <p:ph type="pic" idx="1"/>
          </p:nvPr>
        </p:nvPicPr>
        <p:blipFill>
          <a:blip r:embed="rId2">
            <a:extLst>
              <a:ext uri="{28A0092B-C50C-407E-A947-70E740481C1C}">
                <a14:useLocalDpi xmlns:a14="http://schemas.microsoft.com/office/drawing/2010/main" val="0"/>
              </a:ext>
            </a:extLst>
          </a:blip>
          <a:srcRect l="5561" r="5561"/>
          <a:stretch>
            <a:fillRect/>
          </a:stretch>
        </p:blipFill>
        <p:spPr bwMode="auto">
          <a:prstGeom prst="rect">
            <a:avLst/>
          </a:prstGeom>
          <a:noFill/>
          <a:ln>
            <a:noFill/>
          </a:ln>
        </p:spPr>
      </p:pic>
    </p:spTree>
    <p:extLst>
      <p:ext uri="{BB962C8B-B14F-4D97-AF65-F5344CB8AC3E}">
        <p14:creationId xmlns:p14="http://schemas.microsoft.com/office/powerpoint/2010/main" val="237992430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657D78-69BE-3991-55B0-A542FF4E95E5}"/>
              </a:ext>
            </a:extLst>
          </p:cNvPr>
          <p:cNvSpPr>
            <a:spLocks noGrp="1"/>
          </p:cNvSpPr>
          <p:nvPr>
            <p:ph type="title"/>
          </p:nvPr>
        </p:nvSpPr>
        <p:spPr>
          <a:xfrm>
            <a:off x="9185945" y="318782"/>
            <a:ext cx="2663349" cy="1023457"/>
          </a:xfrm>
        </p:spPr>
        <p:txBody>
          <a:bodyPr/>
          <a:lstStyle/>
          <a:p>
            <a:r>
              <a:rPr lang="en-US" sz="1800" b="1" kern="100" dirty="0">
                <a:effectLst/>
                <a:latin typeface="Times New Roman" panose="02020603050405020304" pitchFamily="18" charset="0"/>
                <a:ea typeface="Calibri" panose="020F0502020204030204" pitchFamily="34" charset="0"/>
                <a:cs typeface="Times New Roman" panose="02020603050405020304" pitchFamily="18" charset="0"/>
              </a:rPr>
              <a:t>How is Extension Work initiated?</a:t>
            </a:r>
            <a:br>
              <a:rPr lang="en-US" sz="1800" kern="100" dirty="0">
                <a:effectLst/>
                <a:latin typeface="Calibri" panose="020F0502020204030204" pitchFamily="34" charset="0"/>
                <a:ea typeface="Calibri" panose="020F0502020204030204" pitchFamily="34" charset="0"/>
                <a:cs typeface="Times New Roman" panose="02020603050405020304" pitchFamily="18" charset="0"/>
              </a:rPr>
            </a:br>
            <a:endParaRPr lang="en-US" dirty="0"/>
          </a:p>
        </p:txBody>
      </p:sp>
      <p:sp>
        <p:nvSpPr>
          <p:cNvPr id="4" name="Text Placeholder 3">
            <a:extLst>
              <a:ext uri="{FF2B5EF4-FFF2-40B4-BE49-F238E27FC236}">
                <a16:creationId xmlns:a16="http://schemas.microsoft.com/office/drawing/2014/main" id="{9AEC045A-F8BA-4F38-361E-6A308EFDC6B8}"/>
              </a:ext>
            </a:extLst>
          </p:cNvPr>
          <p:cNvSpPr>
            <a:spLocks noGrp="1"/>
          </p:cNvSpPr>
          <p:nvPr>
            <p:ph type="body" sz="half" idx="2"/>
          </p:nvPr>
        </p:nvSpPr>
        <p:spPr>
          <a:xfrm>
            <a:off x="9185945" y="981512"/>
            <a:ext cx="2541235" cy="5557706"/>
          </a:xfrm>
        </p:spPr>
        <p:txBody>
          <a:bodyPr>
            <a:normAutofit fontScale="85000" lnSpcReduction="10000"/>
          </a:bodyPr>
          <a:lstStyle/>
          <a:p>
            <a:pPr marL="342900" marR="0" lvl="0" indent="-342900">
              <a:spcBef>
                <a:spcPts val="0"/>
              </a:spcBef>
              <a:spcAft>
                <a:spcPts val="0"/>
              </a:spcAft>
              <a:buFont typeface="Symbol" panose="05050102010706020507" pitchFamily="18" charset="2"/>
              <a:buChar char=""/>
            </a:pPr>
            <a:r>
              <a:rPr lang="en-US" sz="1800" kern="100" dirty="0">
                <a:effectLst/>
                <a:latin typeface="Times New Roman" panose="02020603050405020304" pitchFamily="18" charset="0"/>
                <a:ea typeface="Calibri" panose="020F0502020204030204" pitchFamily="34" charset="0"/>
                <a:cs typeface="Times New Roman" panose="02020603050405020304" pitchFamily="18" charset="0"/>
              </a:rPr>
              <a:t>A request from a pastor who wants a Legion praesidium</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Symbol" panose="05050102010706020507" pitchFamily="18" charset="2"/>
              <a:buChar char=""/>
            </a:pPr>
            <a:r>
              <a:rPr lang="en-US" sz="1800" kern="100" dirty="0">
                <a:effectLst/>
                <a:latin typeface="Times New Roman" panose="02020603050405020304" pitchFamily="18" charset="0"/>
                <a:ea typeface="Calibri" panose="020F0502020204030204" pitchFamily="34" charset="0"/>
                <a:cs typeface="Times New Roman" panose="02020603050405020304" pitchFamily="18" charset="0"/>
              </a:rPr>
              <a:t>A request from a legionary who was moved to another area without Legion presence</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Symbol" panose="05050102010706020507" pitchFamily="18" charset="2"/>
              <a:buChar char=""/>
            </a:pPr>
            <a:r>
              <a:rPr lang="en-US" sz="1800" kern="100" dirty="0">
                <a:effectLst/>
                <a:latin typeface="Times New Roman" panose="02020603050405020304" pitchFamily="18" charset="0"/>
                <a:ea typeface="Calibri" panose="020F0502020204030204" pitchFamily="34" charset="0"/>
                <a:cs typeface="Times New Roman" panose="02020603050405020304" pitchFamily="18" charset="0"/>
              </a:rPr>
              <a:t>A request from a person who has heard of the wonders of the Legion of Mary and wants to have it in their parish</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Symbol" panose="05050102010706020507" pitchFamily="18" charset="2"/>
              <a:buChar char=""/>
            </a:pPr>
            <a:r>
              <a:rPr lang="en-US" sz="1800" kern="100" dirty="0">
                <a:effectLst/>
                <a:latin typeface="Times New Roman" panose="02020603050405020304" pitchFamily="18" charset="0"/>
                <a:ea typeface="Calibri" panose="020F0502020204030204" pitchFamily="34" charset="0"/>
                <a:cs typeface="Times New Roman" panose="02020603050405020304" pitchFamily="18" charset="0"/>
              </a:rPr>
              <a:t>A letter sent to all parishes without Legion of Mary presence addressing to the pastor the benefits of having a Legion of Mary praesidium in his parish</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Symbol" panose="05050102010706020507" pitchFamily="18" charset="2"/>
              <a:buChar char=""/>
            </a:pPr>
            <a:r>
              <a:rPr lang="en-US" sz="1800" kern="100" dirty="0">
                <a:effectLst/>
                <a:latin typeface="Times New Roman" panose="02020603050405020304" pitchFamily="18" charset="0"/>
                <a:ea typeface="Calibri" panose="020F0502020204030204" pitchFamily="34" charset="0"/>
                <a:cs typeface="Times New Roman" panose="02020603050405020304" pitchFamily="18" charset="0"/>
              </a:rPr>
              <a:t>A Bishop requesting the establishment of the Legion of Mary in his diocese</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pic>
        <p:nvPicPr>
          <p:cNvPr id="5" name="Content Placeholder 4">
            <a:extLst>
              <a:ext uri="{FF2B5EF4-FFF2-40B4-BE49-F238E27FC236}">
                <a16:creationId xmlns:a16="http://schemas.microsoft.com/office/drawing/2014/main" id="{10CE2BDA-8A2A-C701-45E6-E0ABA905FF5F}"/>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42706" y="897622"/>
            <a:ext cx="8039294" cy="4522103"/>
          </a:xfrm>
          <a:prstGeom prst="rect">
            <a:avLst/>
          </a:prstGeom>
          <a:noFill/>
          <a:ln>
            <a:noFill/>
          </a:ln>
        </p:spPr>
      </p:pic>
    </p:spTree>
    <p:extLst>
      <p:ext uri="{BB962C8B-B14F-4D97-AF65-F5344CB8AC3E}">
        <p14:creationId xmlns:p14="http://schemas.microsoft.com/office/powerpoint/2010/main" val="368718611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280EEE-3247-6F36-7E5A-D2B6C81A2C59}"/>
              </a:ext>
            </a:extLst>
          </p:cNvPr>
          <p:cNvSpPr>
            <a:spLocks noGrp="1"/>
          </p:cNvSpPr>
          <p:nvPr>
            <p:ph type="title"/>
          </p:nvPr>
        </p:nvSpPr>
        <p:spPr/>
        <p:txBody>
          <a:bodyPr>
            <a:normAutofit/>
          </a:bodyPr>
          <a:lstStyle/>
          <a:p>
            <a:r>
              <a:rPr lang="en-US" sz="2800" b="1" kern="100" dirty="0">
                <a:effectLst/>
                <a:latin typeface="Times New Roman" panose="02020603050405020304" pitchFamily="18" charset="0"/>
                <a:ea typeface="Calibri" panose="020F0502020204030204" pitchFamily="34" charset="0"/>
                <a:cs typeface="Times New Roman" panose="02020603050405020304" pitchFamily="18" charset="0"/>
              </a:rPr>
              <a:t>What materials will be beneficial to send to the bishop or pastor?</a:t>
            </a:r>
            <a:br>
              <a:rPr lang="en-US" sz="2800" kern="100" dirty="0">
                <a:effectLst/>
                <a:latin typeface="Calibri" panose="020F0502020204030204" pitchFamily="34" charset="0"/>
                <a:ea typeface="Calibri" panose="020F0502020204030204" pitchFamily="34" charset="0"/>
                <a:cs typeface="Times New Roman" panose="02020603050405020304" pitchFamily="18" charset="0"/>
              </a:rPr>
            </a:br>
            <a:endParaRPr lang="en-US" sz="2800" dirty="0"/>
          </a:p>
        </p:txBody>
      </p:sp>
      <p:sp>
        <p:nvSpPr>
          <p:cNvPr id="3" name="Content Placeholder 2">
            <a:extLst>
              <a:ext uri="{FF2B5EF4-FFF2-40B4-BE49-F238E27FC236}">
                <a16:creationId xmlns:a16="http://schemas.microsoft.com/office/drawing/2014/main" id="{DBD3FA2A-E164-5D03-9740-C62D9F3D2301}"/>
              </a:ext>
            </a:extLst>
          </p:cNvPr>
          <p:cNvSpPr>
            <a:spLocks noGrp="1"/>
          </p:cNvSpPr>
          <p:nvPr>
            <p:ph idx="1"/>
          </p:nvPr>
        </p:nvSpPr>
        <p:spPr/>
        <p:txBody>
          <a:bodyPr>
            <a:normAutofit fontScale="92500" lnSpcReduction="20000"/>
          </a:bodyPr>
          <a:lstStyle/>
          <a:p>
            <a:pPr marL="342900" marR="0" lvl="0" indent="-342900">
              <a:spcBef>
                <a:spcPts val="0"/>
              </a:spcBef>
              <a:spcAft>
                <a:spcPts val="0"/>
              </a:spcAft>
              <a:buFont typeface="Symbol" panose="05050102010706020507" pitchFamily="18" charset="2"/>
              <a:buChar char=""/>
            </a:pPr>
            <a:r>
              <a:rPr lang="en-US" sz="4000" kern="100" dirty="0">
                <a:effectLst/>
                <a:latin typeface="Times New Roman" panose="02020603050405020304" pitchFamily="18" charset="0"/>
                <a:ea typeface="Calibri" panose="020F0502020204030204" pitchFamily="34" charset="0"/>
                <a:cs typeface="Times New Roman" panose="02020603050405020304" pitchFamily="18" charset="0"/>
              </a:rPr>
              <a:t>Leaflet on the Legion of Mary describing active and auxiliary membership</a:t>
            </a:r>
            <a:endParaRPr lang="en-US" sz="40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Symbol" panose="05050102010706020507" pitchFamily="18" charset="2"/>
              <a:buChar char=""/>
            </a:pPr>
            <a:r>
              <a:rPr lang="en-US" sz="4000" kern="100" dirty="0">
                <a:effectLst/>
                <a:latin typeface="Times New Roman" panose="02020603050405020304" pitchFamily="18" charset="0"/>
                <a:ea typeface="Calibri" panose="020F0502020204030204" pitchFamily="34" charset="0"/>
                <a:cs typeface="Times New Roman" panose="02020603050405020304" pitchFamily="18" charset="0"/>
              </a:rPr>
              <a:t>Booklet on the Legion and the Priest</a:t>
            </a:r>
            <a:endParaRPr lang="en-US" sz="40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Symbol" panose="05050102010706020507" pitchFamily="18" charset="2"/>
              <a:buChar char=""/>
            </a:pPr>
            <a:r>
              <a:rPr lang="en-US" sz="4000" kern="100" dirty="0">
                <a:effectLst/>
                <a:latin typeface="Times New Roman" panose="02020603050405020304" pitchFamily="18" charset="0"/>
                <a:ea typeface="Calibri" panose="020F0502020204030204" pitchFamily="34" charset="0"/>
                <a:cs typeface="Times New Roman" panose="02020603050405020304" pitchFamily="18" charset="0"/>
              </a:rPr>
              <a:t>A </a:t>
            </a:r>
            <a:r>
              <a:rPr lang="en-US" sz="4000" kern="100" dirty="0" err="1">
                <a:effectLst/>
                <a:latin typeface="Times New Roman" panose="02020603050405020304" pitchFamily="18" charset="0"/>
                <a:ea typeface="Calibri" panose="020F0502020204030204" pitchFamily="34" charset="0"/>
                <a:cs typeface="Times New Roman" panose="02020603050405020304" pitchFamily="18" charset="0"/>
              </a:rPr>
              <a:t>Tessera</a:t>
            </a:r>
            <a:r>
              <a:rPr lang="en-US" sz="4000" kern="100" dirty="0">
                <a:effectLst/>
                <a:latin typeface="Times New Roman" panose="02020603050405020304" pitchFamily="18" charset="0"/>
                <a:ea typeface="Calibri" panose="020F0502020204030204" pitchFamily="34" charset="0"/>
                <a:cs typeface="Times New Roman" panose="02020603050405020304" pitchFamily="18" charset="0"/>
              </a:rPr>
              <a:t> showing our Legion prayers</a:t>
            </a:r>
            <a:endParaRPr lang="en-US" sz="40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Symbol" panose="05050102010706020507" pitchFamily="18" charset="2"/>
              <a:buChar char=""/>
            </a:pPr>
            <a:r>
              <a:rPr lang="en-US" sz="4000" kern="100" dirty="0">
                <a:effectLst/>
                <a:latin typeface="Times New Roman" panose="02020603050405020304" pitchFamily="18" charset="0"/>
                <a:ea typeface="Calibri" panose="020F0502020204030204" pitchFamily="34" charset="0"/>
                <a:cs typeface="Times New Roman" panose="02020603050405020304" pitchFamily="18" charset="0"/>
              </a:rPr>
              <a:t>List of possible works to assist the pastor in his parish</a:t>
            </a:r>
            <a:endParaRPr lang="en-US" sz="40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Symbol" panose="05050102010706020507" pitchFamily="18" charset="2"/>
              <a:buChar char=""/>
            </a:pPr>
            <a:r>
              <a:rPr lang="en-US" sz="4000" kern="100" dirty="0">
                <a:effectLst/>
                <a:latin typeface="Times New Roman" panose="02020603050405020304" pitchFamily="18" charset="0"/>
                <a:ea typeface="Calibri" panose="020F0502020204030204" pitchFamily="34" charset="0"/>
                <a:cs typeface="Times New Roman" panose="02020603050405020304" pitchFamily="18" charset="0"/>
              </a:rPr>
              <a:t>Leaflet on the Benefits of the Legion of Mary</a:t>
            </a:r>
            <a:endParaRPr lang="en-US" sz="40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Symbol" panose="05050102010706020507" pitchFamily="18" charset="2"/>
              <a:buChar char=""/>
            </a:pPr>
            <a:r>
              <a:rPr lang="en-US" sz="4000" kern="100" dirty="0">
                <a:effectLst/>
                <a:latin typeface="Times New Roman" panose="02020603050405020304" pitchFamily="18" charset="0"/>
                <a:ea typeface="Calibri" panose="020F0502020204030204" pitchFamily="34" charset="0"/>
                <a:cs typeface="Times New Roman" panose="02020603050405020304" pitchFamily="18" charset="0"/>
              </a:rPr>
              <a:t>A copy of the Bishops’ Report</a:t>
            </a:r>
            <a:endParaRPr lang="en-US" sz="40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427225680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BDD9F1-2A3B-80C7-6280-983F3A2E83D9}"/>
              </a:ext>
            </a:extLst>
          </p:cNvPr>
          <p:cNvSpPr>
            <a:spLocks noGrp="1"/>
          </p:cNvSpPr>
          <p:nvPr>
            <p:ph type="ctrTitle"/>
          </p:nvPr>
        </p:nvSpPr>
        <p:spPr>
          <a:xfrm>
            <a:off x="1559052" y="1652631"/>
            <a:ext cx="9071242" cy="3029432"/>
          </a:xfrm>
        </p:spPr>
        <p:txBody>
          <a:bodyPr/>
          <a:lstStyle/>
          <a:p>
            <a:pPr marL="342900" marR="0" lvl="0" indent="-342900">
              <a:spcBef>
                <a:spcPts val="0"/>
              </a:spcBef>
              <a:spcAft>
                <a:spcPts val="0"/>
              </a:spcAft>
            </a:pPr>
            <a:r>
              <a:rPr lang="en-US" sz="2400" kern="100" dirty="0">
                <a:effectLst/>
                <a:latin typeface="Times New Roman" panose="02020603050405020304" pitchFamily="18" charset="0"/>
                <a:ea typeface="Calibri" panose="020F0502020204030204" pitchFamily="34" charset="0"/>
                <a:cs typeface="Times New Roman" panose="02020603050405020304" pitchFamily="18" charset="0"/>
              </a:rPr>
              <a:t>Pray and fast for successful extension efforts </a:t>
            </a:r>
            <a:br>
              <a:rPr lang="en-US" sz="2400" kern="100" dirty="0">
                <a:effectLst/>
                <a:latin typeface="Calibri" panose="020F0502020204030204" pitchFamily="34" charset="0"/>
                <a:ea typeface="Calibri" panose="020F0502020204030204" pitchFamily="34" charset="0"/>
                <a:cs typeface="Times New Roman" panose="02020603050405020304" pitchFamily="18" charset="0"/>
              </a:rPr>
            </a:br>
            <a:r>
              <a:rPr lang="en-US" sz="2400" kern="100" dirty="0">
                <a:effectLst/>
                <a:latin typeface="Times New Roman" panose="02020603050405020304" pitchFamily="18" charset="0"/>
                <a:ea typeface="Calibri" panose="020F0502020204030204" pitchFamily="34" charset="0"/>
                <a:cs typeface="Times New Roman" panose="02020603050405020304" pitchFamily="18" charset="0"/>
              </a:rPr>
              <a:t>Send a letter to the Bishop or Pastor</a:t>
            </a:r>
            <a:br>
              <a:rPr lang="en-US" sz="2400" kern="100" dirty="0">
                <a:effectLst/>
                <a:latin typeface="Calibri" panose="020F0502020204030204" pitchFamily="34" charset="0"/>
                <a:ea typeface="Calibri" panose="020F0502020204030204" pitchFamily="34" charset="0"/>
                <a:cs typeface="Times New Roman" panose="02020603050405020304" pitchFamily="18" charset="0"/>
              </a:rPr>
            </a:br>
            <a:r>
              <a:rPr lang="en-US" sz="2400" kern="100" dirty="0">
                <a:effectLst/>
                <a:latin typeface="Times New Roman" panose="02020603050405020304" pitchFamily="18" charset="0"/>
                <a:ea typeface="Calibri" panose="020F0502020204030204" pitchFamily="34" charset="0"/>
                <a:cs typeface="Times New Roman" panose="02020603050405020304" pitchFamily="18" charset="0"/>
              </a:rPr>
              <a:t>Follow-up with a phone call to make a personal visit and to ensure materials were received that were previously sent</a:t>
            </a:r>
            <a:br>
              <a:rPr lang="en-US" sz="2400" kern="100" dirty="0">
                <a:effectLst/>
                <a:latin typeface="Calibri" panose="020F0502020204030204" pitchFamily="34" charset="0"/>
                <a:ea typeface="Calibri" panose="020F0502020204030204" pitchFamily="34" charset="0"/>
                <a:cs typeface="Times New Roman" panose="02020603050405020304" pitchFamily="18" charset="0"/>
              </a:rPr>
            </a:br>
            <a:r>
              <a:rPr lang="en-US" sz="2400" kern="100" dirty="0">
                <a:effectLst/>
                <a:latin typeface="Times New Roman" panose="02020603050405020304" pitchFamily="18" charset="0"/>
                <a:ea typeface="Calibri" panose="020F0502020204030204" pitchFamily="34" charset="0"/>
                <a:cs typeface="Times New Roman" panose="02020603050405020304" pitchFamily="18" charset="0"/>
              </a:rPr>
              <a:t>Find out what are the needs of the Diocese or Parish to make the suggestions relevant to the needs</a:t>
            </a:r>
            <a:br>
              <a:rPr lang="en-US" sz="2400" kern="100" dirty="0">
                <a:effectLst/>
                <a:latin typeface="Calibri" panose="020F0502020204030204" pitchFamily="34" charset="0"/>
                <a:ea typeface="Calibri" panose="020F0502020204030204" pitchFamily="34" charset="0"/>
                <a:cs typeface="Times New Roman" panose="02020603050405020304" pitchFamily="18" charset="0"/>
              </a:rPr>
            </a:br>
            <a:endParaRPr lang="en-US" sz="2400" dirty="0"/>
          </a:p>
        </p:txBody>
      </p:sp>
      <p:sp>
        <p:nvSpPr>
          <p:cNvPr id="3" name="Subtitle 2">
            <a:extLst>
              <a:ext uri="{FF2B5EF4-FFF2-40B4-BE49-F238E27FC236}">
                <a16:creationId xmlns:a16="http://schemas.microsoft.com/office/drawing/2014/main" id="{BEC74D50-6C25-014C-B810-B0F6DB9A0ABA}"/>
              </a:ext>
            </a:extLst>
          </p:cNvPr>
          <p:cNvSpPr>
            <a:spLocks noGrp="1"/>
          </p:cNvSpPr>
          <p:nvPr>
            <p:ph type="subTitle" idx="1"/>
          </p:nvPr>
        </p:nvSpPr>
        <p:spPr/>
        <p:txBody>
          <a:bodyPr>
            <a:normAutofit fontScale="92500" lnSpcReduction="20000"/>
          </a:bodyPr>
          <a:lstStyle/>
          <a:p>
            <a:r>
              <a:rPr lang="en-US" sz="3200" b="1" kern="100" dirty="0">
                <a:effectLst/>
                <a:latin typeface="Times New Roman" panose="02020603050405020304" pitchFamily="18" charset="0"/>
                <a:ea typeface="Calibri" panose="020F0502020204030204" pitchFamily="34" charset="0"/>
                <a:cs typeface="Times New Roman" panose="02020603050405020304" pitchFamily="18" charset="0"/>
              </a:rPr>
              <a:t>What are the Steps to take on Extension?</a:t>
            </a:r>
            <a:endParaRPr lang="en-US" sz="32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395277459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78D991-4F55-123B-31BE-2C13BCEC1753}"/>
              </a:ext>
            </a:extLst>
          </p:cNvPr>
          <p:cNvSpPr>
            <a:spLocks noGrp="1"/>
          </p:cNvSpPr>
          <p:nvPr>
            <p:ph type="title"/>
          </p:nvPr>
        </p:nvSpPr>
        <p:spPr/>
        <p:txBody>
          <a:bodyPr>
            <a:noAutofit/>
          </a:bodyPr>
          <a:lstStyle/>
          <a:p>
            <a:r>
              <a:rPr lang="en-US" sz="3200" b="1" kern="100" dirty="0">
                <a:effectLst/>
                <a:latin typeface="Times New Roman" panose="02020603050405020304" pitchFamily="18" charset="0"/>
                <a:ea typeface="Calibri" panose="020F0502020204030204" pitchFamily="34" charset="0"/>
                <a:cs typeface="Times New Roman" panose="02020603050405020304" pitchFamily="18" charset="0"/>
              </a:rPr>
              <a:t>What are the Steps to take on Extension?</a:t>
            </a:r>
            <a:br>
              <a:rPr lang="en-US" sz="3200" kern="100" dirty="0">
                <a:effectLst/>
                <a:latin typeface="Calibri" panose="020F0502020204030204" pitchFamily="34" charset="0"/>
                <a:ea typeface="Calibri" panose="020F0502020204030204" pitchFamily="34" charset="0"/>
                <a:cs typeface="Times New Roman" panose="02020603050405020304" pitchFamily="18" charset="0"/>
              </a:rPr>
            </a:br>
            <a:endParaRPr lang="en-US" sz="3200" dirty="0"/>
          </a:p>
        </p:txBody>
      </p:sp>
      <p:sp>
        <p:nvSpPr>
          <p:cNvPr id="3" name="Content Placeholder 2">
            <a:extLst>
              <a:ext uri="{FF2B5EF4-FFF2-40B4-BE49-F238E27FC236}">
                <a16:creationId xmlns:a16="http://schemas.microsoft.com/office/drawing/2014/main" id="{94EA2526-2BC1-9DA2-6410-97E229566B53}"/>
              </a:ext>
            </a:extLst>
          </p:cNvPr>
          <p:cNvSpPr>
            <a:spLocks noGrp="1"/>
          </p:cNvSpPr>
          <p:nvPr>
            <p:ph idx="1"/>
          </p:nvPr>
        </p:nvSpPr>
        <p:spPr>
          <a:xfrm>
            <a:off x="729841" y="1325461"/>
            <a:ext cx="10897299" cy="5192785"/>
          </a:xfrm>
        </p:spPr>
        <p:txBody>
          <a:bodyPr>
            <a:normAutofit/>
          </a:bodyPr>
          <a:lstStyle/>
          <a:p>
            <a:pPr marL="342900" marR="0" lvl="0" indent="-342900">
              <a:spcBef>
                <a:spcPts val="0"/>
              </a:spcBef>
              <a:spcAft>
                <a:spcPts val="0"/>
              </a:spcAft>
              <a:buFont typeface="Symbol" panose="05050102010706020507" pitchFamily="18" charset="2"/>
              <a:buChar char=""/>
            </a:pPr>
            <a:r>
              <a:rPr lang="en-US" sz="2400" kern="100" dirty="0">
                <a:effectLst/>
                <a:latin typeface="Times New Roman" panose="02020603050405020304" pitchFamily="18" charset="0"/>
                <a:ea typeface="Calibri" panose="020F0502020204030204" pitchFamily="34" charset="0"/>
                <a:cs typeface="Times New Roman" panose="02020603050405020304" pitchFamily="18" charset="0"/>
              </a:rPr>
              <a:t>Request for names and contact numbers of people identified who are likely to show interest on this type of work</a:t>
            </a:r>
            <a:endParaRPr lang="en-US" sz="24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Symbol" panose="05050102010706020507" pitchFamily="18" charset="2"/>
              <a:buChar char=""/>
            </a:pPr>
            <a:r>
              <a:rPr lang="en-US" sz="2400" kern="100" dirty="0">
                <a:effectLst/>
                <a:latin typeface="Times New Roman" panose="02020603050405020304" pitchFamily="18" charset="0"/>
                <a:ea typeface="Calibri" panose="020F0502020204030204" pitchFamily="34" charset="0"/>
                <a:cs typeface="Times New Roman" panose="02020603050405020304" pitchFamily="18" charset="0"/>
              </a:rPr>
              <a:t>Identify with the pastor the possible dates for a recruitment drive, possible dates for an information session and target date to start a Legion of Mary</a:t>
            </a:r>
            <a:endParaRPr lang="en-US" sz="24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Symbol" panose="05050102010706020507" pitchFamily="18" charset="2"/>
              <a:buChar char=""/>
            </a:pPr>
            <a:r>
              <a:rPr lang="en-US" sz="2400" kern="100" dirty="0">
                <a:effectLst/>
                <a:latin typeface="Times New Roman" panose="02020603050405020304" pitchFamily="18" charset="0"/>
                <a:ea typeface="Calibri" panose="020F0502020204030204" pitchFamily="34" charset="0"/>
                <a:cs typeface="Times New Roman" panose="02020603050405020304" pitchFamily="18" charset="0"/>
              </a:rPr>
              <a:t>Inform the council of the interest expressed by a pastor in order to obtain material needed for the Recruitment Drive, Start-up kit for a new praesidium, and obtain volunteers to assist in the extension effort</a:t>
            </a:r>
            <a:endParaRPr lang="en-US" sz="24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Symbol" panose="05050102010706020507" pitchFamily="18" charset="2"/>
              <a:buChar char=""/>
            </a:pPr>
            <a:r>
              <a:rPr lang="en-US" sz="2400" kern="100" dirty="0">
                <a:effectLst/>
                <a:latin typeface="Times New Roman" panose="02020603050405020304" pitchFamily="18" charset="0"/>
                <a:ea typeface="Calibri" panose="020F0502020204030204" pitchFamily="34" charset="0"/>
                <a:cs typeface="Times New Roman" panose="02020603050405020304" pitchFamily="18" charset="0"/>
              </a:rPr>
              <a:t>Get help for the Recruitment Drive and identify the person/s to give the talks at Masses. Ask the pastor to give a talk on Legion.</a:t>
            </a:r>
            <a:endParaRPr lang="en-US" sz="24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Symbol" panose="05050102010706020507" pitchFamily="18" charset="2"/>
              <a:buChar char=""/>
            </a:pPr>
            <a:r>
              <a:rPr lang="en-US" sz="2400" kern="100" dirty="0">
                <a:effectLst/>
                <a:latin typeface="Times New Roman" panose="02020603050405020304" pitchFamily="18" charset="0"/>
                <a:ea typeface="Calibri" panose="020F0502020204030204" pitchFamily="34" charset="0"/>
                <a:cs typeface="Times New Roman" panose="02020603050405020304" pitchFamily="18" charset="0"/>
              </a:rPr>
              <a:t>Ensure that there are bulletin and pulpit announcements weeks before the Recruitment Drive to bring into focus the upcoming endeavor and make the project known to as many people</a:t>
            </a:r>
            <a:endParaRPr lang="en-US" sz="24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143736194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194A654-1A23-D1FB-2DD6-717A53E0DC22}"/>
              </a:ext>
            </a:extLst>
          </p:cNvPr>
          <p:cNvSpPr>
            <a:spLocks noGrp="1"/>
          </p:cNvSpPr>
          <p:nvPr>
            <p:ph type="title"/>
          </p:nvPr>
        </p:nvSpPr>
        <p:spPr>
          <a:xfrm>
            <a:off x="1066800" y="642594"/>
            <a:ext cx="10058400" cy="724812"/>
          </a:xfrm>
        </p:spPr>
        <p:txBody>
          <a:bodyPr>
            <a:normAutofit fontScale="90000"/>
          </a:bodyPr>
          <a:lstStyle/>
          <a:p>
            <a:pPr algn="ctr"/>
            <a:r>
              <a:rPr lang="en-US" sz="2800" b="1" kern="100" dirty="0">
                <a:effectLst/>
                <a:latin typeface="Times New Roman" panose="02020603050405020304" pitchFamily="18" charset="0"/>
                <a:ea typeface="Calibri" panose="020F0502020204030204" pitchFamily="34" charset="0"/>
                <a:cs typeface="Times New Roman" panose="02020603050405020304" pitchFamily="18" charset="0"/>
              </a:rPr>
              <a:t>What are the Steps to take on Extension?</a:t>
            </a:r>
            <a:br>
              <a:rPr lang="en-US" sz="2800" kern="100" dirty="0">
                <a:effectLst/>
                <a:latin typeface="Calibri" panose="020F0502020204030204" pitchFamily="34" charset="0"/>
                <a:ea typeface="Calibri" panose="020F0502020204030204" pitchFamily="34" charset="0"/>
                <a:cs typeface="Times New Roman" panose="02020603050405020304" pitchFamily="18" charset="0"/>
              </a:rPr>
            </a:br>
            <a:endParaRPr lang="en-US" sz="2800" dirty="0"/>
          </a:p>
        </p:txBody>
      </p:sp>
      <p:sp>
        <p:nvSpPr>
          <p:cNvPr id="5" name="Content Placeholder 4">
            <a:extLst>
              <a:ext uri="{FF2B5EF4-FFF2-40B4-BE49-F238E27FC236}">
                <a16:creationId xmlns:a16="http://schemas.microsoft.com/office/drawing/2014/main" id="{BF8C3AD4-611D-6EA3-F51A-F980DFD51C7E}"/>
              </a:ext>
            </a:extLst>
          </p:cNvPr>
          <p:cNvSpPr>
            <a:spLocks noGrp="1"/>
          </p:cNvSpPr>
          <p:nvPr>
            <p:ph idx="1"/>
          </p:nvPr>
        </p:nvSpPr>
        <p:spPr>
          <a:xfrm>
            <a:off x="620785" y="1182847"/>
            <a:ext cx="11023134" cy="5276675"/>
          </a:xfrm>
        </p:spPr>
        <p:txBody>
          <a:bodyPr/>
          <a:lstStyle/>
          <a:p>
            <a:pPr marL="342900" marR="0" lvl="0" indent="-342900">
              <a:spcBef>
                <a:spcPts val="0"/>
              </a:spcBef>
              <a:spcAft>
                <a:spcPts val="0"/>
              </a:spcAft>
              <a:buFont typeface="Symbol" panose="05050102010706020507" pitchFamily="18" charset="2"/>
              <a:buChar char=""/>
            </a:pPr>
            <a:r>
              <a:rPr lang="en-US" sz="2800" kern="100" dirty="0">
                <a:effectLst/>
                <a:latin typeface="Times New Roman" panose="02020603050405020304" pitchFamily="18" charset="0"/>
                <a:ea typeface="Calibri" panose="020F0502020204030204" pitchFamily="34" charset="0"/>
                <a:cs typeface="Times New Roman" panose="02020603050405020304" pitchFamily="18" charset="0"/>
              </a:rPr>
              <a:t>On the day of recruitment, the table must provide sufficient information on the Legion of Mary with a nice altar and free sacramentals. Sign-up sheets with clipboards must be made available to volunteers with notification of the organizational meeting date, time and location. </a:t>
            </a:r>
            <a:endParaRPr lang="en-US" sz="2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Symbol" panose="05050102010706020507" pitchFamily="18" charset="2"/>
              <a:buChar char=""/>
            </a:pPr>
            <a:r>
              <a:rPr lang="en-US" sz="2800" kern="100" dirty="0">
                <a:effectLst/>
                <a:latin typeface="Times New Roman" panose="02020603050405020304" pitchFamily="18" charset="0"/>
                <a:ea typeface="Calibri" panose="020F0502020204030204" pitchFamily="34" charset="0"/>
                <a:cs typeface="Times New Roman" panose="02020603050405020304" pitchFamily="18" charset="0"/>
              </a:rPr>
              <a:t>The Sign-up sheets will be used to follow up those who expressed interest to remind them of the meeting and answer questions concerning the Legion of Mary.</a:t>
            </a:r>
            <a:endParaRPr lang="en-US" sz="2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Symbol" panose="05050102010706020507" pitchFamily="18" charset="2"/>
              <a:buChar char=""/>
            </a:pPr>
            <a:r>
              <a:rPr lang="en-US" sz="2800" kern="100" dirty="0">
                <a:effectLst/>
                <a:latin typeface="Times New Roman" panose="02020603050405020304" pitchFamily="18" charset="0"/>
                <a:ea typeface="Calibri" panose="020F0502020204030204" pitchFamily="34" charset="0"/>
                <a:cs typeface="Times New Roman" panose="02020603050405020304" pitchFamily="18" charset="0"/>
              </a:rPr>
              <a:t>The pastor must identify his preferred time, day, location for the weekly meeting with likely spiritual director to guide the group</a:t>
            </a:r>
            <a:endParaRPr lang="en-US" sz="2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Symbol" panose="05050102010706020507" pitchFamily="18" charset="2"/>
              <a:buChar char=""/>
            </a:pPr>
            <a:r>
              <a:rPr lang="en-US" sz="2800" kern="100" dirty="0">
                <a:effectLst/>
                <a:latin typeface="Times New Roman" panose="02020603050405020304" pitchFamily="18" charset="0"/>
                <a:ea typeface="Calibri" panose="020F0502020204030204" pitchFamily="34" charset="0"/>
                <a:cs typeface="Times New Roman" panose="02020603050405020304" pitchFamily="18" charset="0"/>
              </a:rPr>
              <a:t>Set up a regular Legion of Mary altar and welcome the people who will show up, run a brief meeting, and offer refreshments after to allow time for socialization and answering of questions.</a:t>
            </a:r>
            <a:endParaRPr lang="en-US" sz="28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206235880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906D2C06-CA56-CF09-1974-303141186981}"/>
              </a:ext>
            </a:extLst>
          </p:cNvPr>
          <p:cNvSpPr>
            <a:spLocks noGrp="1"/>
          </p:cNvSpPr>
          <p:nvPr>
            <p:ph type="title"/>
          </p:nvPr>
        </p:nvSpPr>
        <p:spPr>
          <a:xfrm>
            <a:off x="9296400" y="607392"/>
            <a:ext cx="2430780" cy="4870618"/>
          </a:xfrm>
        </p:spPr>
        <p:txBody>
          <a:bodyPr>
            <a:normAutofit/>
          </a:bodyPr>
          <a:lstStyle/>
          <a:p>
            <a:r>
              <a:rPr lang="en-US" sz="3200" dirty="0"/>
              <a:t>EXTENSION WORK AT</a:t>
            </a:r>
            <a:br>
              <a:rPr lang="en-US" sz="3200" dirty="0"/>
            </a:br>
            <a:r>
              <a:rPr lang="en-US" sz="3200" dirty="0"/>
              <a:t>ST. JAMES THE GREATER CATHOLIC CHURCH </a:t>
            </a:r>
            <a:r>
              <a:rPr lang="en-US" sz="3200"/>
              <a:t>IN  </a:t>
            </a:r>
            <a:r>
              <a:rPr lang="en-US"/>
              <a:t>JAMESTOWNWEST </a:t>
            </a:r>
            <a:r>
              <a:rPr lang="en-US" dirty="0"/>
              <a:t>VIRGINIA</a:t>
            </a:r>
          </a:p>
        </p:txBody>
      </p:sp>
      <p:sp>
        <p:nvSpPr>
          <p:cNvPr id="6" name="Content Placeholder 5">
            <a:extLst>
              <a:ext uri="{FF2B5EF4-FFF2-40B4-BE49-F238E27FC236}">
                <a16:creationId xmlns:a16="http://schemas.microsoft.com/office/drawing/2014/main" id="{3AC9F794-2BBD-F1CC-5F14-FDE2FCC72EAA}"/>
              </a:ext>
            </a:extLst>
          </p:cNvPr>
          <p:cNvSpPr>
            <a:spLocks noGrp="1"/>
          </p:cNvSpPr>
          <p:nvPr>
            <p:ph idx="1"/>
          </p:nvPr>
        </p:nvSpPr>
        <p:spPr/>
        <p:txBody>
          <a:bodyPr/>
          <a:lstStyle/>
          <a:p>
            <a:endParaRPr lang="en-US"/>
          </a:p>
        </p:txBody>
      </p:sp>
      <p:sp>
        <p:nvSpPr>
          <p:cNvPr id="7" name="Text Placeholder 6">
            <a:extLst>
              <a:ext uri="{FF2B5EF4-FFF2-40B4-BE49-F238E27FC236}">
                <a16:creationId xmlns:a16="http://schemas.microsoft.com/office/drawing/2014/main" id="{3BBD4451-51F8-6148-C61C-A06E3CDEA15E}"/>
              </a:ext>
            </a:extLst>
          </p:cNvPr>
          <p:cNvSpPr>
            <a:spLocks noGrp="1"/>
          </p:cNvSpPr>
          <p:nvPr>
            <p:ph type="body" sz="half" idx="2"/>
          </p:nvPr>
        </p:nvSpPr>
        <p:spPr>
          <a:xfrm>
            <a:off x="9296400" y="5478010"/>
            <a:ext cx="2430780" cy="313189"/>
          </a:xfrm>
        </p:spPr>
        <p:txBody>
          <a:bodyPr/>
          <a:lstStyle/>
          <a:p>
            <a:endParaRPr lang="en-US" dirty="0"/>
          </a:p>
        </p:txBody>
      </p:sp>
      <p:pic>
        <p:nvPicPr>
          <p:cNvPr id="4" name="Picture 5">
            <a:extLst>
              <a:ext uri="{FF2B5EF4-FFF2-40B4-BE49-F238E27FC236}">
                <a16:creationId xmlns:a16="http://schemas.microsoft.com/office/drawing/2014/main" id="{214BB518-C899-0482-E0D2-69536FC24F5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81200" y="609600"/>
            <a:ext cx="4998440" cy="60479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00806679"/>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avon">
  <a:themeElements>
    <a:clrScheme name="Savon">
      <a:dk1>
        <a:sysClr val="windowText" lastClr="000000"/>
      </a:dk1>
      <a:lt1>
        <a:sysClr val="window" lastClr="FFFFFF"/>
      </a:lt1>
      <a:dk2>
        <a:srgbClr val="1485A4"/>
      </a:dk2>
      <a:lt2>
        <a:srgbClr val="E3DED1"/>
      </a:lt2>
      <a:accent1>
        <a:srgbClr val="1CADE4"/>
      </a:accent1>
      <a:accent2>
        <a:srgbClr val="2683C6"/>
      </a:accent2>
      <a:accent3>
        <a:srgbClr val="27CED7"/>
      </a:accent3>
      <a:accent4>
        <a:srgbClr val="42BA97"/>
      </a:accent4>
      <a:accent5>
        <a:srgbClr val="3E8853"/>
      </a:accent5>
      <a:accent6>
        <a:srgbClr val="62A39F"/>
      </a:accent6>
      <a:hlink>
        <a:srgbClr val="F49100"/>
      </a:hlink>
      <a:folHlink>
        <a:srgbClr val="739D9B"/>
      </a:folHlink>
    </a:clrScheme>
    <a:fontScheme name="Savon">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Savon">
      <a:fillStyleLst>
        <a:solidFill>
          <a:schemeClr val="phClr"/>
        </a:solidFill>
        <a:gradFill rotWithShape="1">
          <a:gsLst>
            <a:gs pos="0">
              <a:schemeClr val="phClr">
                <a:tint val="60000"/>
                <a:satMod val="105000"/>
                <a:lumMod val="105000"/>
              </a:schemeClr>
            </a:gs>
            <a:gs pos="100000">
              <a:schemeClr val="phClr">
                <a:tint val="65000"/>
                <a:satMod val="100000"/>
                <a:lumMod val="100000"/>
              </a:schemeClr>
            </a:gs>
            <a:gs pos="100000">
              <a:schemeClr val="phClr">
                <a:tint val="70000"/>
                <a:satMod val="100000"/>
                <a:lumMod val="100000"/>
              </a:schemeClr>
            </a:gs>
          </a:gsLst>
          <a:lin ang="5400000" scaled="0"/>
        </a:gradFill>
        <a:gradFill rotWithShape="1">
          <a:gsLst>
            <a:gs pos="0">
              <a:schemeClr val="phClr">
                <a:satMod val="100000"/>
                <a:lumMod val="100000"/>
              </a:schemeClr>
            </a:gs>
            <a:gs pos="50000">
              <a:schemeClr val="phClr">
                <a:shade val="99000"/>
                <a:satMod val="105000"/>
                <a:lumMod val="100000"/>
              </a:schemeClr>
            </a:gs>
            <a:gs pos="100000">
              <a:schemeClr val="phClr">
                <a:shade val="98000"/>
                <a:satMod val="105000"/>
                <a:lumMod val="100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38100" dist="12700" dir="5400000" algn="ctr" rotWithShape="0">
              <a:srgbClr val="000000">
                <a:alpha val="63000"/>
              </a:srgbClr>
            </a:outerShdw>
          </a:effectLst>
        </a:effectStyle>
        <a:effectStyle>
          <a:effectLst>
            <a:outerShdw blurRad="57150" dist="19050" dir="5400000" algn="ctr" rotWithShape="0">
              <a:srgbClr val="000000">
                <a:alpha val="63000"/>
              </a:srgbClr>
            </a:outerShdw>
          </a:effectLst>
          <a:scene3d>
            <a:camera prst="orthographicFront">
              <a:rot lat="0" lon="0" rev="0"/>
            </a:camera>
            <a:lightRig rig="flat" dir="tl">
              <a:rot lat="0" lon="0" rev="4200000"/>
            </a:lightRig>
          </a:scene3d>
          <a:sp3d prstMaterial="flat">
            <a:bevelT w="50800" h="63500" prst="riblet"/>
          </a:sp3d>
        </a:effectStyle>
      </a:effectStyleLst>
      <a:bgFillStyleLst>
        <a:solidFill>
          <a:schemeClr val="phClr"/>
        </a:solidFill>
        <a:gradFill rotWithShape="1">
          <a:gsLst>
            <a:gs pos="0">
              <a:schemeClr val="phClr">
                <a:tint val="90000"/>
                <a:shade val="92000"/>
                <a:satMod val="160000"/>
              </a:schemeClr>
            </a:gs>
            <a:gs pos="77000">
              <a:schemeClr val="phClr">
                <a:tint val="100000"/>
                <a:shade val="73000"/>
                <a:satMod val="155000"/>
              </a:schemeClr>
            </a:gs>
            <a:gs pos="100000">
              <a:schemeClr val="phClr">
                <a:tint val="100000"/>
                <a:shade val="67000"/>
                <a:satMod val="145000"/>
              </a:schemeClr>
            </a:gs>
          </a:gsLst>
          <a:lin ang="5400000" scaled="0"/>
        </a:gradFill>
        <a:blipFill rotWithShape="1">
          <a:blip xmlns:r="http://schemas.openxmlformats.org/officeDocument/2006/relationships" r:embed="rId1">
            <a:duotone>
              <a:schemeClr val="phClr">
                <a:tint val="95000"/>
              </a:schemeClr>
              <a:schemeClr val="phClr">
                <a:shade val="92000"/>
                <a:satMod val="115000"/>
              </a:schemeClr>
            </a:duotone>
          </a:blip>
          <a:tile tx="0" ty="0" sx="60000" sy="60000" flip="none" algn="tl"/>
        </a:blipFill>
      </a:bgFillStyleLst>
    </a:fmtScheme>
  </a:themeElements>
  <a:objectDefaults/>
  <a:extraClrSchemeLst/>
  <a:extLst>
    <a:ext uri="{05A4C25C-085E-4340-85A3-A5531E510DB2}">
      <thm15:themeFamily xmlns:thm15="http://schemas.microsoft.com/office/thememl/2012/main" name="Savon" id="{1306E473-ED32-493B-A2D0-240A757EDD34}" vid="{C20BADFE-D095-436F-9677-9264042809F0}"/>
    </a:ext>
  </a:extLst>
</a:theme>
</file>

<file path=docProps/app.xml><?xml version="1.0" encoding="utf-8"?>
<Properties xmlns="http://schemas.openxmlformats.org/officeDocument/2006/extended-properties" xmlns:vt="http://schemas.openxmlformats.org/officeDocument/2006/docPropsVTypes">
  <Template>TM03457510[[fn=Savon]]</Template>
  <TotalTime>73</TotalTime>
  <Words>634</Words>
  <Application>Microsoft Office PowerPoint</Application>
  <PresentationFormat>Widescreen</PresentationFormat>
  <Paragraphs>30</Paragraphs>
  <Slides>8</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8</vt:i4>
      </vt:variant>
    </vt:vector>
  </HeadingPairs>
  <TitlesOfParts>
    <vt:vector size="14" baseType="lpstr">
      <vt:lpstr>Calibri</vt:lpstr>
      <vt:lpstr>Century Gothic</vt:lpstr>
      <vt:lpstr>Garamond</vt:lpstr>
      <vt:lpstr>Symbol</vt:lpstr>
      <vt:lpstr>Times New Roman</vt:lpstr>
      <vt:lpstr>Savon</vt:lpstr>
      <vt:lpstr>  EXTENSION WORK  IN THE  LEGION OF MARy </vt:lpstr>
      <vt:lpstr>WHAT IS EXTENSION?  Extension is a plan of action to establish a Legion of Mary praesidium where they are none existent. This could be surrounding parishes with absence of a praesidium, a diocese where there is no Legion of Mary presence or on a larger scale, any territory where Legion presence is non-existent. A legionary serves as a lay missionary for the time-tested instrument in the propagation of the Catholic Faith. </vt:lpstr>
      <vt:lpstr>How is Extension Work initiated? </vt:lpstr>
      <vt:lpstr>What materials will be beneficial to send to the bishop or pastor? </vt:lpstr>
      <vt:lpstr>Pray and fast for successful extension efforts  Send a letter to the Bishop or Pastor Follow-up with a phone call to make a personal visit and to ensure materials were received that were previously sent Find out what are the needs of the Diocese or Parish to make the suggestions relevant to the needs </vt:lpstr>
      <vt:lpstr>What are the Steps to take on Extension? </vt:lpstr>
      <vt:lpstr>What are the Steps to take on Extension? </vt:lpstr>
      <vt:lpstr>EXTENSION WORK AT ST. JAMES THE GREATER CATHOLIC CHURCH IN  JAMESTOWNWEST VIRGINIA</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EXTENSION WORK  IN THE  LEGION OF MARy</dc:title>
  <dc:creator>Segunda Acosta</dc:creator>
  <cp:lastModifiedBy>Segunda Acosta</cp:lastModifiedBy>
  <cp:revision>1</cp:revision>
  <dcterms:created xsi:type="dcterms:W3CDTF">2023-05-07T01:37:12Z</dcterms:created>
  <dcterms:modified xsi:type="dcterms:W3CDTF">2026-03-07T23:50:58Z</dcterms:modified>
</cp:coreProperties>
</file>