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sldIdLst>
    <p:sldId id="264" r:id="rId5"/>
    <p:sldId id="313" r:id="rId6"/>
    <p:sldId id="314" r:id="rId7"/>
    <p:sldId id="315" r:id="rId8"/>
    <p:sldId id="316" r:id="rId9"/>
    <p:sldId id="317" r:id="rId10"/>
    <p:sldId id="319" r:id="rId11"/>
    <p:sldId id="318" r:id="rId12"/>
    <p:sldId id="320" r:id="rId13"/>
    <p:sldId id="32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19" autoAdjust="0"/>
  </p:normalViewPr>
  <p:slideViewPr>
    <p:cSldViewPr snapToGrid="0">
      <p:cViewPr>
        <p:scale>
          <a:sx n="100" d="100"/>
          <a:sy n="100" d="100"/>
        </p:scale>
        <p:origin x="93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11/4/2024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8</a:t>
            </a:fld>
            <a:endParaRPr lang="en-US" dirty="0"/>
          </a:p>
        </p:txBody>
      </p:sp>
    </p:spTree>
    <p:extLst>
      <p:ext uri="{BB962C8B-B14F-4D97-AF65-F5344CB8AC3E}">
        <p14:creationId xmlns:p14="http://schemas.microsoft.com/office/powerpoint/2010/main" val="3648191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11/4/2024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11/4/2024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11/4/2024</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11/4/2024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11/4/2024</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a:normAutofit/>
          </a:bodyPr>
          <a:lstStyle/>
          <a:p>
            <a:r>
              <a:rPr lang="en-US" dirty="0"/>
              <a:t>DOOR TO DOOR</a:t>
            </a:r>
            <a:br>
              <a:rPr lang="en-US" dirty="0"/>
            </a:br>
            <a:r>
              <a:rPr lang="en-US" dirty="0"/>
              <a:t>VISITATION</a:t>
            </a:r>
            <a:endParaRPr lang="en-US" sz="6800" dirty="0"/>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a:normAutofit/>
          </a:bodyPr>
          <a:lstStyle/>
          <a:p>
            <a:pPr>
              <a:spcAft>
                <a:spcPts val="600"/>
              </a:spcAft>
            </a:pPr>
            <a:r>
              <a:rPr lang="en-US" sz="1800" dirty="0"/>
              <a:t>S</a:t>
            </a:r>
            <a:r>
              <a:rPr lang="en-US" dirty="0"/>
              <a:t>r. Seggy Acosta</a:t>
            </a:r>
            <a:endParaRPr lang="en-US" sz="1800" dirty="0"/>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D4A7D-4920-B67B-FFC5-3BF793291B9E}"/>
              </a:ext>
            </a:extLst>
          </p:cNvPr>
          <p:cNvSpPr>
            <a:spLocks noGrp="1"/>
          </p:cNvSpPr>
          <p:nvPr>
            <p:ph type="title"/>
          </p:nvPr>
        </p:nvSpPr>
        <p:spPr>
          <a:xfrm>
            <a:off x="1066800" y="642594"/>
            <a:ext cx="10058400" cy="908300"/>
          </a:xfrm>
        </p:spPr>
        <p:txBody>
          <a:bodyPr>
            <a:normAutofit fontScale="90000"/>
          </a:bodyPr>
          <a:lstStyle/>
          <a:p>
            <a:pPr algn="ctr"/>
            <a:r>
              <a:rPr lang="en-US" sz="6000" dirty="0"/>
              <a:t>PLANNING</a:t>
            </a:r>
          </a:p>
        </p:txBody>
      </p:sp>
      <p:sp>
        <p:nvSpPr>
          <p:cNvPr id="3" name="Content Placeholder 2">
            <a:extLst>
              <a:ext uri="{FF2B5EF4-FFF2-40B4-BE49-F238E27FC236}">
                <a16:creationId xmlns:a16="http://schemas.microsoft.com/office/drawing/2014/main" id="{FFA44015-A1C7-AE4E-5A8E-2ABA6FC7151F}"/>
              </a:ext>
            </a:extLst>
          </p:cNvPr>
          <p:cNvSpPr>
            <a:spLocks noGrp="1"/>
          </p:cNvSpPr>
          <p:nvPr>
            <p:ph idx="1"/>
          </p:nvPr>
        </p:nvSpPr>
        <p:spPr>
          <a:xfrm>
            <a:off x="968187" y="1550893"/>
            <a:ext cx="10479741" cy="4858872"/>
          </a:xfrm>
        </p:spPr>
        <p:txBody>
          <a:bodyPr/>
          <a:lstStyle/>
          <a:p>
            <a:r>
              <a:rPr lang="en-US" sz="2000" dirty="0"/>
              <a:t>MEET WITH THE PASTOR TO EXPLAIN HOW DOOR TO DOOR CAN BENEFIT THE PARISH. SET A DATE FOR THE ACTUAL PROJECT.</a:t>
            </a:r>
          </a:p>
          <a:p>
            <a:r>
              <a:rPr lang="en-US" sz="2000" dirty="0"/>
              <a:t>INQUIRE FROM THE PASTOR HIS PARISH TERRITORY/ BOUNDARY </a:t>
            </a:r>
          </a:p>
          <a:p>
            <a:r>
              <a:rPr lang="en-US" sz="2000" dirty="0"/>
              <a:t>REQUEST FOR AN ENLARGED COPY OF THE PARISH MAP WITH IDENTIFIED STREETS.</a:t>
            </a:r>
          </a:p>
          <a:p>
            <a:r>
              <a:rPr lang="en-US" sz="2000" dirty="0"/>
              <a:t>OBTAIN ASSISTANCE FROM THE PRAESIDIUM ASSIGNED TO THE PARISH TO GATHER NEEDED MATERIALS TO BE INCLUDED IN THE PACKETS TO BE DISTRIBUTED WITH COPIES OF PARISH BULLETIN AND LETTER FROM THE PASTOR.</a:t>
            </a:r>
          </a:p>
          <a:p>
            <a:r>
              <a:rPr lang="en-US" sz="2000" dirty="0"/>
              <a:t>ANNOUNCE THE UPCOMING DOOR TO DOOR TO OTHER PRAESIDIA TO OBTAIN HELP FOR THAT DAY OR WEEKEND.</a:t>
            </a:r>
          </a:p>
          <a:p>
            <a:r>
              <a:rPr lang="en-US" sz="2000" dirty="0"/>
              <a:t>ONCE VOLUNTEERS ARE OBTAINED, PAIR THE EXPERIENCED LEGIONARIES WITH INEXPERIENCED IN DOOR-TO-DOOR WORK.</a:t>
            </a:r>
          </a:p>
          <a:p>
            <a:r>
              <a:rPr lang="en-US" sz="2000" dirty="0"/>
              <a:t>DO A QUICK TRAINING BEFORE STARTING THE WORK ON THE ASSIGNED DAY.</a:t>
            </a:r>
          </a:p>
        </p:txBody>
      </p:sp>
    </p:spTree>
    <p:extLst>
      <p:ext uri="{BB962C8B-B14F-4D97-AF65-F5344CB8AC3E}">
        <p14:creationId xmlns:p14="http://schemas.microsoft.com/office/powerpoint/2010/main" val="3216563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474B8C-BB62-FB0D-7A3F-47364CF15CD1}"/>
              </a:ext>
            </a:extLst>
          </p:cNvPr>
          <p:cNvSpPr txBox="1"/>
          <p:nvPr/>
        </p:nvSpPr>
        <p:spPr>
          <a:xfrm>
            <a:off x="619125" y="-342901"/>
            <a:ext cx="11144249" cy="6555641"/>
          </a:xfrm>
          <a:prstGeom prst="rect">
            <a:avLst/>
          </a:prstGeom>
          <a:noFill/>
        </p:spPr>
        <p:txBody>
          <a:bodyPr wrap="square">
            <a:spAutoFit/>
          </a:bodyPr>
          <a:lstStyle/>
          <a:p>
            <a:pPr marL="0" marR="0" algn="ctr">
              <a:spcBef>
                <a:spcPts val="0"/>
              </a:spcBef>
              <a:spcAft>
                <a:spcPts val="0"/>
              </a:spcAft>
            </a:pPr>
            <a:endPar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pPr>
            <a:endParaRPr lang="en-US" b="1"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pPr>
            <a:endPar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pPr>
            <a:endParaRPr lang="en-US" b="1"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pPr>
            <a:endPar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rPr>
              <a:t>ARRIVAL</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Friday, July 21</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Immaculate Conception Church</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04:00pm-05:00p               Meeting and Planning with Pastor</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05:00pm-06:00pm           Putting together of prepared </a:t>
            </a:r>
            <a:r>
              <a:rPr lang="en-US" sz="2000" kern="100" dirty="0">
                <a:latin typeface="Times New Roman" panose="02020603050405020304" pitchFamily="18" charset="0"/>
                <a:ea typeface="Calibri" panose="020F0502020204030204" pitchFamily="34" charset="0"/>
                <a:cs typeface="Times New Roman" panose="02020603050405020304" pitchFamily="18" charset="0"/>
              </a:rPr>
              <a:t>handouts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Collection of maps of areas for evangelization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06:00pm-07:00pm           Holy Rosary with Legion Prayers then Dinner</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Saturday, July 22         </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Immaculate Conception Church</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08:00am-09:00am            Holy Rosary with Legion Prayers then Mass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09:00am-10:00am</a:t>
            </a:r>
            <a:r>
              <a:rPr lang="en-US" sz="20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Breakfast and Training, distribution of materials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10:00am-12:00pm            Door to Door Visitation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12:00pm-01:00pm            Catena then Lunch with discussion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01:00pm-03:00pm</a:t>
            </a:r>
            <a:r>
              <a:rPr lang="en-US" sz="20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Door to Door Visitation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03:00pm-0:400pm</a:t>
            </a:r>
            <a:r>
              <a:rPr lang="en-US" sz="20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Discussion, Summary and Submission of Reports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spcBef>
                <a:spcPts val="0"/>
              </a:spcBef>
              <a:spcAft>
                <a:spcPts val="0"/>
              </a:spcAft>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Concluding Prayers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b="1" kern="100" dirty="0">
                <a:effectLst/>
                <a:latin typeface="Times New Roman" panose="02020603050405020304" pitchFamily="18" charset="0"/>
                <a:ea typeface="Calibri" panose="020F0502020204030204" pitchFamily="34" charset="0"/>
                <a:cs typeface="Times New Roman" panose="02020603050405020304" pitchFamily="18" charset="0"/>
              </a:rPr>
              <a:t>DEPARTURE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5456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E6C43-04A0-F9FC-9399-19DD7456C95D}"/>
              </a:ext>
            </a:extLst>
          </p:cNvPr>
          <p:cNvSpPr>
            <a:spLocks noGrp="1"/>
          </p:cNvSpPr>
          <p:nvPr>
            <p:ph type="title"/>
          </p:nvPr>
        </p:nvSpPr>
        <p:spPr>
          <a:xfrm>
            <a:off x="1066800" y="409575"/>
            <a:ext cx="10058400" cy="942975"/>
          </a:xfrm>
        </p:spPr>
        <p:txBody>
          <a:bodyPr>
            <a:normAutofit/>
          </a:bodyPr>
          <a:lstStyle/>
          <a:p>
            <a:pPr algn="ctr"/>
            <a:r>
              <a:rPr lang="en-US" sz="5400" dirty="0"/>
              <a:t>PREPARATION</a:t>
            </a:r>
          </a:p>
        </p:txBody>
      </p:sp>
      <p:sp>
        <p:nvSpPr>
          <p:cNvPr id="3" name="Content Placeholder 2">
            <a:extLst>
              <a:ext uri="{FF2B5EF4-FFF2-40B4-BE49-F238E27FC236}">
                <a16:creationId xmlns:a16="http://schemas.microsoft.com/office/drawing/2014/main" id="{DFF67B5C-37AB-B81C-B6A9-EAB496192CF7}"/>
              </a:ext>
            </a:extLst>
          </p:cNvPr>
          <p:cNvSpPr>
            <a:spLocks noGrp="1"/>
          </p:cNvSpPr>
          <p:nvPr>
            <p:ph idx="1"/>
          </p:nvPr>
        </p:nvSpPr>
        <p:spPr>
          <a:xfrm>
            <a:off x="485775" y="1257299"/>
            <a:ext cx="11334750" cy="5191125"/>
          </a:xfrm>
        </p:spPr>
        <p:txBody>
          <a:bodyPr/>
          <a:lstStyle/>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Pray with your partner before going out on assignment.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One is to grab the bag of handouts to be given away with sacramentals on hand.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other one has the paper and pen for documentation with direction/map of the area.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Put the address on the GPS to help with direction when driving.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Put a smile on your face and know that you are representing Our Blessed Mother who wants Jesus Christ to be known more to others. You are the image of the Catholic Church</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15854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237F-0A6F-A640-7D9C-1AA80CFB8B7B}"/>
              </a:ext>
            </a:extLst>
          </p:cNvPr>
          <p:cNvSpPr>
            <a:spLocks noGrp="1"/>
          </p:cNvSpPr>
          <p:nvPr>
            <p:ph type="title"/>
          </p:nvPr>
        </p:nvSpPr>
        <p:spPr>
          <a:xfrm>
            <a:off x="1066800" y="390526"/>
            <a:ext cx="10058400" cy="876300"/>
          </a:xfrm>
        </p:spPr>
        <p:txBody>
          <a:bodyPr>
            <a:normAutofit/>
          </a:bodyPr>
          <a:lstStyle/>
          <a:p>
            <a:pPr algn="ctr"/>
            <a:r>
              <a:rPr lang="en-US" sz="5400" dirty="0"/>
              <a:t>INTRODUCTION</a:t>
            </a:r>
          </a:p>
        </p:txBody>
      </p:sp>
      <p:sp>
        <p:nvSpPr>
          <p:cNvPr id="3" name="Content Placeholder 2">
            <a:extLst>
              <a:ext uri="{FF2B5EF4-FFF2-40B4-BE49-F238E27FC236}">
                <a16:creationId xmlns:a16="http://schemas.microsoft.com/office/drawing/2014/main" id="{0EF93BD6-F1BC-073F-235C-0BE5A87A8DFB}"/>
              </a:ext>
            </a:extLst>
          </p:cNvPr>
          <p:cNvSpPr>
            <a:spLocks noGrp="1"/>
          </p:cNvSpPr>
          <p:nvPr>
            <p:ph idx="1"/>
          </p:nvPr>
        </p:nvSpPr>
        <p:spPr>
          <a:xfrm>
            <a:off x="419099" y="1266826"/>
            <a:ext cx="11401425" cy="5200648"/>
          </a:xfrm>
        </p:spPr>
        <p:txBody>
          <a:bodyPr/>
          <a:lstStyle/>
          <a:p>
            <a:pPr marL="0" marR="0">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Make a sign of the Cross on the door then ring the door bell. Step back a few steps.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“Hello. We are visiting all the homes in the area on behalf of Father ______, the Pastor of </a:t>
            </a:r>
            <a:r>
              <a:rPr lang="en-US" sz="2800" dirty="0">
                <a:latin typeface="Times New Roman" panose="02020603050405020304" pitchFamily="18" charset="0"/>
                <a:ea typeface="Calibri" panose="020F0502020204030204" pitchFamily="34" charset="0"/>
                <a:cs typeface="Times New Roman" panose="02020603050405020304" pitchFamily="18" charset="0"/>
              </a:rPr>
              <a:t>________________</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Catholic Church.”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“We are here to invite you to visit our church located on </a:t>
            </a:r>
            <a:r>
              <a:rPr lang="en-US" sz="2800" dirty="0">
                <a:latin typeface="Times New Roman" panose="02020603050405020304" pitchFamily="18" charset="0"/>
                <a:ea typeface="Calibri" panose="020F0502020204030204" pitchFamily="34" charset="0"/>
                <a:cs typeface="Times New Roman" panose="02020603050405020304" pitchFamily="18" charset="0"/>
              </a:rPr>
              <a:t>___________</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Road. Have you seen our church or visited it?”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“We have a bag of gifts for you.” (Take out the literature and preferably, explain each)</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5710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storal Care - Works of Mercy Initiative">
            <a:extLst>
              <a:ext uri="{FF2B5EF4-FFF2-40B4-BE49-F238E27FC236}">
                <a16:creationId xmlns:a16="http://schemas.microsoft.com/office/drawing/2014/main" id="{E59C8692-4616-9F83-F4B5-EE4396567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6" y="429935"/>
            <a:ext cx="10346884" cy="582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96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CF28A4-894D-9163-FCD9-E6471CE0E34D}"/>
              </a:ext>
            </a:extLst>
          </p:cNvPr>
          <p:cNvSpPr txBox="1"/>
          <p:nvPr/>
        </p:nvSpPr>
        <p:spPr>
          <a:xfrm>
            <a:off x="485775" y="1674674"/>
            <a:ext cx="11220449" cy="4401205"/>
          </a:xfrm>
          <a:prstGeom prst="rect">
            <a:avLst/>
          </a:prstGeom>
          <a:noFill/>
        </p:spPr>
        <p:txBody>
          <a:bodyPr wrap="square">
            <a:spAutoFit/>
          </a:bodyPr>
          <a:lstStyle/>
          <a:p>
            <a:pPr marL="342900" marR="0" lvl="0" indent="-342900">
              <a:spcBef>
                <a:spcPts val="0"/>
              </a:spcBef>
              <a:spcAft>
                <a:spcPts val="0"/>
              </a:spcAft>
              <a:buFont typeface="Symbol" panose="05050102010706020507" pitchFamily="18" charset="2"/>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We were wondering how we may be of service to you and your family?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Is anybody in this household Catholic?</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Which church do you go to for worship?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Have you ever considered becoming a Catholic?</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Would you consider praying right now for your family?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6861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4505-826A-4F0F-278E-A9DFCC971F83}"/>
              </a:ext>
            </a:extLst>
          </p:cNvPr>
          <p:cNvSpPr>
            <a:spLocks noGrp="1"/>
          </p:cNvSpPr>
          <p:nvPr>
            <p:ph type="title"/>
          </p:nvPr>
        </p:nvSpPr>
        <p:spPr>
          <a:xfrm>
            <a:off x="904875" y="361950"/>
            <a:ext cx="10220325" cy="361950"/>
          </a:xfrm>
        </p:spPr>
        <p:txBody>
          <a:bodyPr>
            <a:normAutofit fontScale="90000"/>
          </a:bodyPr>
          <a:lstStyle/>
          <a:p>
            <a:r>
              <a:rPr lang="en-US" dirty="0"/>
              <a:t>DO’S                                         DON’T’S</a:t>
            </a:r>
          </a:p>
        </p:txBody>
      </p:sp>
      <p:sp>
        <p:nvSpPr>
          <p:cNvPr id="3" name="Content Placeholder 2">
            <a:extLst>
              <a:ext uri="{FF2B5EF4-FFF2-40B4-BE49-F238E27FC236}">
                <a16:creationId xmlns:a16="http://schemas.microsoft.com/office/drawing/2014/main" id="{A63A21A4-7609-5A52-F42C-96CAA0F4DA5E}"/>
              </a:ext>
            </a:extLst>
          </p:cNvPr>
          <p:cNvSpPr>
            <a:spLocks noGrp="1"/>
          </p:cNvSpPr>
          <p:nvPr>
            <p:ph sz="half" idx="1"/>
          </p:nvPr>
        </p:nvSpPr>
        <p:spPr>
          <a:xfrm>
            <a:off x="419099" y="723899"/>
            <a:ext cx="5591173" cy="5772151"/>
          </a:xfrm>
        </p:spPr>
        <p:txBody>
          <a:bodyPr>
            <a:noAutofit/>
          </a:bodyPr>
          <a:lstStyle/>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Show interest on the person, the family members around. Be attentive &amp;friendly.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Accept invitation to come in or to have a drink which will give more conversation.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Show empathy and kindness if they are not practicing, or left the church, or non-Catholic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Present the truth kindly as you hear any erroneous statement about the Catholic Church.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Encourage them to speak to a priest for clarification or desire to learn more.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Offer sacramentals and explain them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rPr>
              <a:t>Offer services available in the church, </a:t>
            </a:r>
            <a:endParaRPr lang="en-US" sz="2400" dirty="0"/>
          </a:p>
        </p:txBody>
      </p:sp>
      <p:sp>
        <p:nvSpPr>
          <p:cNvPr id="4" name="Content Placeholder 3">
            <a:extLst>
              <a:ext uri="{FF2B5EF4-FFF2-40B4-BE49-F238E27FC236}">
                <a16:creationId xmlns:a16="http://schemas.microsoft.com/office/drawing/2014/main" id="{C108884E-1035-6FB0-11FD-ABCC75E18A7E}"/>
              </a:ext>
            </a:extLst>
          </p:cNvPr>
          <p:cNvSpPr>
            <a:spLocks noGrp="1"/>
          </p:cNvSpPr>
          <p:nvPr>
            <p:ph sz="half" idx="2"/>
          </p:nvPr>
        </p:nvSpPr>
        <p:spPr>
          <a:xfrm>
            <a:off x="6181727" y="723899"/>
            <a:ext cx="5591173" cy="5648325"/>
          </a:xfrm>
        </p:spPr>
        <p:txBody>
          <a:bodyPr>
            <a:normAutofit lnSpcReduction="10000"/>
          </a:bodyPr>
          <a:lstStyle/>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argue despite of the circumstance.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Listen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paraphrase what was said.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talk about other neighbors.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ask if they have time.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make comments or facial expressions that could be misinterpreted.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agree that all churches are the same. Ask them why they made such a statement.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make things up if you do not know the answer. Request for a return visit.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 not write in front of the family unless you asked permission. Do this outside.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6714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y Christians Need Fellowship">
            <a:extLst>
              <a:ext uri="{FF2B5EF4-FFF2-40B4-BE49-F238E27FC236}">
                <a16:creationId xmlns:a16="http://schemas.microsoft.com/office/drawing/2014/main" id="{6E912514-7678-3743-0F6E-9976C7E280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92556"/>
            <a:ext cx="11430000" cy="6665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643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9419-CE88-1288-DF73-6299523643D9}"/>
              </a:ext>
            </a:extLst>
          </p:cNvPr>
          <p:cNvSpPr>
            <a:spLocks noGrp="1"/>
          </p:cNvSpPr>
          <p:nvPr>
            <p:ph type="title"/>
          </p:nvPr>
        </p:nvSpPr>
        <p:spPr/>
        <p:txBody>
          <a:bodyPr/>
          <a:lstStyle/>
          <a:p>
            <a:r>
              <a:rPr lang="en-US" b="1" dirty="0"/>
              <a:t>TRUST AND PRAY TO THE HOLY SPIRIT</a:t>
            </a:r>
          </a:p>
        </p:txBody>
      </p:sp>
      <p:sp>
        <p:nvSpPr>
          <p:cNvPr id="4" name="Text Placeholder 3">
            <a:extLst>
              <a:ext uri="{FF2B5EF4-FFF2-40B4-BE49-F238E27FC236}">
                <a16:creationId xmlns:a16="http://schemas.microsoft.com/office/drawing/2014/main" id="{63342E02-C508-673E-682C-7EFABFAA354C}"/>
              </a:ext>
            </a:extLst>
          </p:cNvPr>
          <p:cNvSpPr>
            <a:spLocks noGrp="1"/>
          </p:cNvSpPr>
          <p:nvPr>
            <p:ph type="body" sz="half" idx="2"/>
          </p:nvPr>
        </p:nvSpPr>
        <p:spPr>
          <a:xfrm>
            <a:off x="8458200" y="2336800"/>
            <a:ext cx="3286125" cy="4035424"/>
          </a:xfrm>
        </p:spPr>
        <p:txBody>
          <a:bodyPr>
            <a:noAutofit/>
          </a:bodyPr>
          <a:lstStyle/>
          <a:p>
            <a:r>
              <a:rPr lang="en-US" sz="3200" dirty="0"/>
              <a:t>BE THE FACE OF JESUS CHRIST </a:t>
            </a:r>
          </a:p>
          <a:p>
            <a:r>
              <a:rPr lang="en-US" sz="3200" dirty="0"/>
              <a:t>AND</a:t>
            </a:r>
          </a:p>
          <a:p>
            <a:r>
              <a:rPr lang="en-US" sz="3200" dirty="0"/>
              <a:t> THE BLESSED VIRGIN MARY TO OTHERS</a:t>
            </a:r>
          </a:p>
        </p:txBody>
      </p:sp>
      <p:pic>
        <p:nvPicPr>
          <p:cNvPr id="3074" name="Picture 2" descr="-- Bosquejo - La clave de la victoria en la familia">
            <a:extLst>
              <a:ext uri="{FF2B5EF4-FFF2-40B4-BE49-F238E27FC236}">
                <a16:creationId xmlns:a16="http://schemas.microsoft.com/office/drawing/2014/main" id="{26D8FC98-B13C-2CC7-098B-11A849EAE1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7749" y="209549"/>
            <a:ext cx="6162675" cy="616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4232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{30D4B6BB-59A6-4CEB-88B9-DBD3F8B2355E}tf11531919_win32</Template>
  <TotalTime>88</TotalTime>
  <Words>672</Words>
  <Application>Microsoft Office PowerPoint</Application>
  <PresentationFormat>Widescreen</PresentationFormat>
  <Paragraphs>71</Paragraphs>
  <Slides>10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Avenir Next LT Pro</vt:lpstr>
      <vt:lpstr>Avenir Next LT Pro Light</vt:lpstr>
      <vt:lpstr>Calibri</vt:lpstr>
      <vt:lpstr>Garamond</vt:lpstr>
      <vt:lpstr>Symbol</vt:lpstr>
      <vt:lpstr>Times New Roman</vt:lpstr>
      <vt:lpstr>SavonVTI</vt:lpstr>
      <vt:lpstr>DOOR TO DOOR VISITATION</vt:lpstr>
      <vt:lpstr>PLANNING</vt:lpstr>
      <vt:lpstr>PowerPoint Presentation</vt:lpstr>
      <vt:lpstr>PREPARATION</vt:lpstr>
      <vt:lpstr>INTRODUCTION</vt:lpstr>
      <vt:lpstr>PowerPoint Presentation</vt:lpstr>
      <vt:lpstr>PowerPoint Presentation</vt:lpstr>
      <vt:lpstr>DO’S                                         DON’T’S</vt:lpstr>
      <vt:lpstr>PowerPoint Presentation</vt:lpstr>
      <vt:lpstr>TRUST AND PRAY TO THE HOLY SPIRIT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Segunda Acosta</dc:creator>
  <cp:lastModifiedBy>Segunda Acosta</cp:lastModifiedBy>
  <cp:revision>1</cp:revision>
  <dcterms:created xsi:type="dcterms:W3CDTF">2024-11-05T01:16:33Z</dcterms:created>
  <dcterms:modified xsi:type="dcterms:W3CDTF">2024-11-05T02:45:16Z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